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0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6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3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9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3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0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2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4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8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8A61-B388-45C0-80B9-CC69C15C4646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A358-95CA-4542-A730-4B00705EC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2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128" y="149093"/>
            <a:ext cx="804742" cy="7011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5" y="252224"/>
            <a:ext cx="262151" cy="2438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8453" y="159189"/>
            <a:ext cx="701102" cy="7011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5904" y="886028"/>
            <a:ext cx="3499407" cy="2987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1782" y="922004"/>
            <a:ext cx="2038635" cy="257211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5230710" y="1242794"/>
            <a:ext cx="452374" cy="6548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5904" y="1993139"/>
            <a:ext cx="3499407" cy="2987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68675" y="2071063"/>
            <a:ext cx="1847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Puberty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23" y="2292299"/>
            <a:ext cx="600484" cy="6004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6311" y="2737246"/>
            <a:ext cx="493819" cy="6767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4813" y="3290791"/>
            <a:ext cx="804742" cy="70110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631" y="3413961"/>
            <a:ext cx="262151" cy="24386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827593" y="2335636"/>
            <a:ext cx="141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LH surge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76695" y="3231011"/>
            <a:ext cx="2489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LH surge activates meiosis to extrude the first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polar body </a:t>
            </a:r>
            <a:r>
              <a:rPr lang="en-US" sz="1400" dirty="0"/>
              <a:t>and become a secondary oocyte.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218052" y="3657821"/>
            <a:ext cx="6303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62602" y="4001932"/>
            <a:ext cx="25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M2</a:t>
            </a:r>
            <a:r>
              <a:rPr lang="en-US" sz="1400" dirty="0"/>
              <a:t>-mature egg that is ‘fertilizable’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12053" y="3768184"/>
            <a:ext cx="701101" cy="7011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30937" y="4549133"/>
            <a:ext cx="493819" cy="6767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38594" y="5333033"/>
            <a:ext cx="992342" cy="68554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52112" y="5305696"/>
            <a:ext cx="804742" cy="7011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680" y="5432237"/>
            <a:ext cx="262151" cy="24386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26852" y="5374026"/>
            <a:ext cx="603556" cy="603556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896975" y="5333033"/>
            <a:ext cx="2649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Meiosis 2 is completed when fertilization takes place. The second polar body is now extruded.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18729" y="5846808"/>
            <a:ext cx="804742" cy="70110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1266" y="6097923"/>
            <a:ext cx="262151" cy="24386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5110" y="6097923"/>
            <a:ext cx="262151" cy="24386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17817298">
            <a:off x="6965353" y="5552541"/>
            <a:ext cx="499915" cy="676715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392166" y="585052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PN-earliest stage of an embryo (zygote)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58491" y="246598"/>
            <a:ext cx="1961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Primary oocyte arrested in prophase 1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69578" y="5225847"/>
            <a:ext cx="218617" cy="18834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08121" y="3579192"/>
            <a:ext cx="219473" cy="188991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065722" y="2719103"/>
            <a:ext cx="234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</a:t>
            </a:r>
            <a:r>
              <a:rPr lang="en-US" sz="1600" b="1" dirty="0"/>
              <a:t>LH Surge </a:t>
            </a:r>
            <a:r>
              <a:rPr lang="en-US" sz="1600" dirty="0"/>
              <a:t>has 3 main functions:</a:t>
            </a:r>
          </a:p>
          <a:p>
            <a:pPr marL="342900" indent="-342900">
              <a:buAutoNum type="arabicParenR"/>
            </a:pPr>
            <a:r>
              <a:rPr lang="en-US" sz="1400" dirty="0"/>
              <a:t>Initiate ovulation</a:t>
            </a:r>
          </a:p>
          <a:p>
            <a:pPr marL="342900" indent="-342900">
              <a:buAutoNum type="arabicParenR"/>
            </a:pPr>
            <a:r>
              <a:rPr lang="en-US" sz="1400" dirty="0"/>
              <a:t>Luteinize granulosa cells to start producing P</a:t>
            </a:r>
          </a:p>
          <a:p>
            <a:pPr marL="342900" indent="-342900">
              <a:buAutoNum type="arabicParenR"/>
            </a:pPr>
            <a:r>
              <a:rPr lang="en-US" sz="1400" dirty="0"/>
              <a:t>Activate the oocyte from its paused/arrested phase</a:t>
            </a:r>
          </a:p>
        </p:txBody>
      </p:sp>
    </p:spTree>
    <p:extLst>
      <p:ext uri="{BB962C8B-B14F-4D97-AF65-F5344CB8AC3E}">
        <p14:creationId xmlns:p14="http://schemas.microsoft.com/office/powerpoint/2010/main" val="126290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Muzzi</dc:creator>
  <cp:lastModifiedBy>Monica Muzzi</cp:lastModifiedBy>
  <cp:revision>1</cp:revision>
  <dcterms:created xsi:type="dcterms:W3CDTF">2018-02-07T11:41:42Z</dcterms:created>
  <dcterms:modified xsi:type="dcterms:W3CDTF">2018-02-07T11:42:04Z</dcterms:modified>
</cp:coreProperties>
</file>