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88" r:id="rId4"/>
    <p:sldId id="269" r:id="rId5"/>
    <p:sldId id="270" r:id="rId6"/>
    <p:sldId id="301" r:id="rId7"/>
    <p:sldId id="324" r:id="rId8"/>
    <p:sldId id="347" r:id="rId9"/>
    <p:sldId id="271" r:id="rId10"/>
    <p:sldId id="334" r:id="rId11"/>
    <p:sldId id="304" r:id="rId12"/>
    <p:sldId id="332" r:id="rId13"/>
    <p:sldId id="331" r:id="rId14"/>
    <p:sldId id="305" r:id="rId15"/>
    <p:sldId id="325" r:id="rId16"/>
    <p:sldId id="287" r:id="rId17"/>
    <p:sldId id="299" r:id="rId18"/>
    <p:sldId id="285" r:id="rId19"/>
    <p:sldId id="316" r:id="rId20"/>
    <p:sldId id="306" r:id="rId21"/>
    <p:sldId id="303" r:id="rId22"/>
    <p:sldId id="307" r:id="rId23"/>
    <p:sldId id="308" r:id="rId24"/>
    <p:sldId id="353" r:id="rId25"/>
    <p:sldId id="352" r:id="rId26"/>
    <p:sldId id="351" r:id="rId27"/>
    <p:sldId id="267" r:id="rId28"/>
    <p:sldId id="266" r:id="rId29"/>
    <p:sldId id="318" r:id="rId30"/>
    <p:sldId id="309" r:id="rId31"/>
    <p:sldId id="354" r:id="rId32"/>
    <p:sldId id="350" r:id="rId33"/>
    <p:sldId id="282" r:id="rId34"/>
    <p:sldId id="311" r:id="rId35"/>
    <p:sldId id="312" r:id="rId36"/>
    <p:sldId id="317" r:id="rId37"/>
    <p:sldId id="313" r:id="rId38"/>
    <p:sldId id="314" r:id="rId39"/>
    <p:sldId id="315" r:id="rId40"/>
    <p:sldId id="356" r:id="rId41"/>
    <p:sldId id="294" r:id="rId42"/>
    <p:sldId id="322" r:id="rId43"/>
    <p:sldId id="323" r:id="rId44"/>
    <p:sldId id="321" r:id="rId45"/>
    <p:sldId id="302" r:id="rId46"/>
    <p:sldId id="274" r:id="rId47"/>
    <p:sldId id="279" r:id="rId48"/>
    <p:sldId id="280" r:id="rId49"/>
    <p:sldId id="277" r:id="rId50"/>
    <p:sldId id="295" r:id="rId51"/>
    <p:sldId id="296" r:id="rId52"/>
    <p:sldId id="276" r:id="rId53"/>
    <p:sldId id="289" r:id="rId54"/>
    <p:sldId id="357" r:id="rId55"/>
    <p:sldId id="286" r:id="rId56"/>
    <p:sldId id="319" r:id="rId57"/>
    <p:sldId id="336" r:id="rId58"/>
    <p:sldId id="335" r:id="rId59"/>
    <p:sldId id="337" r:id="rId60"/>
    <p:sldId id="338" r:id="rId61"/>
    <p:sldId id="339" r:id="rId62"/>
    <p:sldId id="340" r:id="rId63"/>
    <p:sldId id="34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B29BB-1996-40F3-9B15-4AE58AC17B2B}" v="4" dt="2021-07-19T16:13:55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Muzzi" userId="5b0d43d38d80e569" providerId="LiveId" clId="{E91B29BB-1996-40F3-9B15-4AE58AC17B2B}"/>
    <pc:docChg chg="undo custSel addSld delSld modSld">
      <pc:chgData name="Monica Muzzi" userId="5b0d43d38d80e569" providerId="LiveId" clId="{E91B29BB-1996-40F3-9B15-4AE58AC17B2B}" dt="2021-07-19T16:14:35.145" v="44" actId="2696"/>
      <pc:docMkLst>
        <pc:docMk/>
      </pc:docMkLst>
      <pc:sldChg chg="addSp modSp mod">
        <pc:chgData name="Monica Muzzi" userId="5b0d43d38d80e569" providerId="LiveId" clId="{E91B29BB-1996-40F3-9B15-4AE58AC17B2B}" dt="2021-07-19T16:14:22.833" v="42" actId="1076"/>
        <pc:sldMkLst>
          <pc:docMk/>
          <pc:sldMk cId="3814393669" sldId="282"/>
        </pc:sldMkLst>
        <pc:picChg chg="mod modCrop">
          <ac:chgData name="Monica Muzzi" userId="5b0d43d38d80e569" providerId="LiveId" clId="{E91B29BB-1996-40F3-9B15-4AE58AC17B2B}" dt="2021-07-19T16:12:32.320" v="28" actId="732"/>
          <ac:picMkLst>
            <pc:docMk/>
            <pc:sldMk cId="3814393669" sldId="282"/>
            <ac:picMk id="2" creationId="{EBF507B3-1381-4840-A494-37407C7EC1E7}"/>
          </ac:picMkLst>
        </pc:picChg>
        <pc:picChg chg="add mod modCrop">
          <ac:chgData name="Monica Muzzi" userId="5b0d43d38d80e569" providerId="LiveId" clId="{E91B29BB-1996-40F3-9B15-4AE58AC17B2B}" dt="2021-07-19T16:14:22.833" v="42" actId="1076"/>
          <ac:picMkLst>
            <pc:docMk/>
            <pc:sldMk cId="3814393669" sldId="282"/>
            <ac:picMk id="3" creationId="{9D116398-FFFB-4DE2-9C92-46CCA7C62407}"/>
          </ac:picMkLst>
        </pc:picChg>
        <pc:picChg chg="add mod">
          <ac:chgData name="Monica Muzzi" userId="5b0d43d38d80e569" providerId="LiveId" clId="{E91B29BB-1996-40F3-9B15-4AE58AC17B2B}" dt="2021-07-19T16:13:59.684" v="39" actId="1076"/>
          <ac:picMkLst>
            <pc:docMk/>
            <pc:sldMk cId="3814393669" sldId="282"/>
            <ac:picMk id="4" creationId="{ECC35888-BD82-4B12-BD06-58FD852E3463}"/>
          </ac:picMkLst>
        </pc:picChg>
      </pc:sldChg>
      <pc:sldChg chg="modSp mod">
        <pc:chgData name="Monica Muzzi" userId="5b0d43d38d80e569" providerId="LiveId" clId="{E91B29BB-1996-40F3-9B15-4AE58AC17B2B}" dt="2021-07-19T16:09:24.862" v="21" actId="20577"/>
        <pc:sldMkLst>
          <pc:docMk/>
          <pc:sldMk cId="631068242" sldId="285"/>
        </pc:sldMkLst>
        <pc:spChg chg="mod">
          <ac:chgData name="Monica Muzzi" userId="5b0d43d38d80e569" providerId="LiveId" clId="{E91B29BB-1996-40F3-9B15-4AE58AC17B2B}" dt="2021-07-19T16:09:24.862" v="21" actId="20577"/>
          <ac:spMkLst>
            <pc:docMk/>
            <pc:sldMk cId="631068242" sldId="285"/>
            <ac:spMk id="2" creationId="{045B7165-46E1-42C3-B2CE-3D900F2E3CAE}"/>
          </ac:spMkLst>
        </pc:spChg>
      </pc:sldChg>
      <pc:sldChg chg="modSp mod">
        <pc:chgData name="Monica Muzzi" userId="5b0d43d38d80e569" providerId="LiveId" clId="{E91B29BB-1996-40F3-9B15-4AE58AC17B2B}" dt="2021-07-19T16:08:16.848" v="4" actId="20577"/>
        <pc:sldMkLst>
          <pc:docMk/>
          <pc:sldMk cId="3031130864" sldId="321"/>
        </pc:sldMkLst>
        <pc:spChg chg="mod">
          <ac:chgData name="Monica Muzzi" userId="5b0d43d38d80e569" providerId="LiveId" clId="{E91B29BB-1996-40F3-9B15-4AE58AC17B2B}" dt="2021-07-19T16:08:16.848" v="4" actId="20577"/>
          <ac:spMkLst>
            <pc:docMk/>
            <pc:sldMk cId="3031130864" sldId="321"/>
            <ac:spMk id="3" creationId="{00000000-0000-0000-0000-000000000000}"/>
          </ac:spMkLst>
        </pc:spChg>
      </pc:sldChg>
      <pc:sldChg chg="del">
        <pc:chgData name="Monica Muzzi" userId="5b0d43d38d80e569" providerId="LiveId" clId="{E91B29BB-1996-40F3-9B15-4AE58AC17B2B}" dt="2021-07-12T12:17:31.328" v="0" actId="2696"/>
        <pc:sldMkLst>
          <pc:docMk/>
          <pc:sldMk cId="1226858877" sldId="348"/>
        </pc:sldMkLst>
      </pc:sldChg>
      <pc:sldChg chg="addSp modSp new del mod">
        <pc:chgData name="Monica Muzzi" userId="5b0d43d38d80e569" providerId="LiveId" clId="{E91B29BB-1996-40F3-9B15-4AE58AC17B2B}" dt="2021-07-19T16:14:35.145" v="44" actId="2696"/>
        <pc:sldMkLst>
          <pc:docMk/>
          <pc:sldMk cId="3215356712" sldId="358"/>
        </pc:sldMkLst>
        <pc:picChg chg="add mod modCrop">
          <ac:chgData name="Monica Muzzi" userId="5b0d43d38d80e569" providerId="LiveId" clId="{E91B29BB-1996-40F3-9B15-4AE58AC17B2B}" dt="2021-07-19T16:12:58.926" v="31" actId="732"/>
          <ac:picMkLst>
            <pc:docMk/>
            <pc:sldMk cId="3215356712" sldId="358"/>
            <ac:picMk id="2" creationId="{1DE2E8A9-24E3-455E-8905-97AADA199C12}"/>
          </ac:picMkLst>
        </pc:picChg>
      </pc:sldChg>
      <pc:sldChg chg="addSp modSp new del mod">
        <pc:chgData name="Monica Muzzi" userId="5b0d43d38d80e569" providerId="LiveId" clId="{E91B29BB-1996-40F3-9B15-4AE58AC17B2B}" dt="2021-07-19T16:14:29.669" v="43" actId="2696"/>
        <pc:sldMkLst>
          <pc:docMk/>
          <pc:sldMk cId="986980656" sldId="359"/>
        </pc:sldMkLst>
        <pc:picChg chg="add mod modCrop">
          <ac:chgData name="Monica Muzzi" userId="5b0d43d38d80e569" providerId="LiveId" clId="{E91B29BB-1996-40F3-9B15-4AE58AC17B2B}" dt="2021-07-19T16:13:46.938" v="37" actId="732"/>
          <ac:picMkLst>
            <pc:docMk/>
            <pc:sldMk cId="986980656" sldId="359"/>
            <ac:picMk id="2" creationId="{FC34D21F-DB56-4578-AE13-8E9101F7EE19}"/>
          </ac:picMkLst>
        </pc:picChg>
      </pc:sldChg>
    </pc:docChg>
  </pc:docChgLst>
  <pc:docChgLst>
    <pc:chgData name="Monica Muzzi" userId="5b0d43d38d80e569" providerId="LiveId" clId="{FA4AA06B-6FA5-4C33-8DAE-4C9E862358B1}"/>
    <pc:docChg chg="undo custSel delSld modSld">
      <pc:chgData name="Monica Muzzi" userId="5b0d43d38d80e569" providerId="LiveId" clId="{FA4AA06B-6FA5-4C33-8DAE-4C9E862358B1}" dt="2021-06-07T12:11:35.493" v="41" actId="478"/>
      <pc:docMkLst>
        <pc:docMk/>
      </pc:docMkLst>
      <pc:sldChg chg="addSp delSp modSp mod">
        <pc:chgData name="Monica Muzzi" userId="5b0d43d38d80e569" providerId="LiveId" clId="{FA4AA06B-6FA5-4C33-8DAE-4C9E862358B1}" dt="2021-06-07T12:09:08.303" v="30" actId="1076"/>
        <pc:sldMkLst>
          <pc:docMk/>
          <pc:sldMk cId="3814393669" sldId="282"/>
        </pc:sldMkLst>
        <pc:picChg chg="add mod">
          <ac:chgData name="Monica Muzzi" userId="5b0d43d38d80e569" providerId="LiveId" clId="{FA4AA06B-6FA5-4C33-8DAE-4C9E862358B1}" dt="2021-06-07T12:09:06.241" v="29" actId="1076"/>
          <ac:picMkLst>
            <pc:docMk/>
            <pc:sldMk cId="3814393669" sldId="282"/>
            <ac:picMk id="2" creationId="{EBF507B3-1381-4840-A494-37407C7EC1E7}"/>
          </ac:picMkLst>
        </pc:picChg>
        <pc:picChg chg="add del mod">
          <ac:chgData name="Monica Muzzi" userId="5b0d43d38d80e569" providerId="LiveId" clId="{FA4AA06B-6FA5-4C33-8DAE-4C9E862358B1}" dt="2021-06-07T12:09:08.303" v="30" actId="1076"/>
          <ac:picMkLst>
            <pc:docMk/>
            <pc:sldMk cId="3814393669" sldId="282"/>
            <ac:picMk id="37890" creationId="{00000000-0000-0000-0000-000000000000}"/>
          </ac:picMkLst>
        </pc:picChg>
      </pc:sldChg>
      <pc:sldChg chg="addSp delSp modSp mod">
        <pc:chgData name="Monica Muzzi" userId="5b0d43d38d80e569" providerId="LiveId" clId="{FA4AA06B-6FA5-4C33-8DAE-4C9E862358B1}" dt="2021-06-07T11:40:56.889" v="3" actId="26606"/>
        <pc:sldMkLst>
          <pc:docMk/>
          <pc:sldMk cId="631068242" sldId="285"/>
        </pc:sldMkLst>
        <pc:spChg chg="mod">
          <ac:chgData name="Monica Muzzi" userId="5b0d43d38d80e569" providerId="LiveId" clId="{FA4AA06B-6FA5-4C33-8DAE-4C9E862358B1}" dt="2021-06-07T11:40:56.889" v="3" actId="26606"/>
          <ac:spMkLst>
            <pc:docMk/>
            <pc:sldMk cId="631068242" sldId="285"/>
            <ac:spMk id="2" creationId="{045B7165-46E1-42C3-B2CE-3D900F2E3CAE}"/>
          </ac:spMkLst>
        </pc:spChg>
        <pc:spChg chg="del">
          <ac:chgData name="Monica Muzzi" userId="5b0d43d38d80e569" providerId="LiveId" clId="{FA4AA06B-6FA5-4C33-8DAE-4C9E862358B1}" dt="2021-06-07T11:40:56.889" v="3" actId="26606"/>
          <ac:spMkLst>
            <pc:docMk/>
            <pc:sldMk cId="631068242" sldId="285"/>
            <ac:spMk id="10" creationId="{D12DDE76-C203-4047-9998-63900085B5E8}"/>
          </ac:spMkLst>
        </pc:spChg>
        <pc:spChg chg="add">
          <ac:chgData name="Monica Muzzi" userId="5b0d43d38d80e569" providerId="LiveId" clId="{FA4AA06B-6FA5-4C33-8DAE-4C9E862358B1}" dt="2021-06-07T11:40:56.889" v="3" actId="26606"/>
          <ac:spMkLst>
            <pc:docMk/>
            <pc:sldMk cId="631068242" sldId="285"/>
            <ac:spMk id="15" creationId="{A4AC5506-6312-4701-8D3C-40187889A947}"/>
          </ac:spMkLst>
        </pc:spChg>
        <pc:picChg chg="mod">
          <ac:chgData name="Monica Muzzi" userId="5b0d43d38d80e569" providerId="LiveId" clId="{FA4AA06B-6FA5-4C33-8DAE-4C9E862358B1}" dt="2021-06-07T11:40:56.889" v="3" actId="26606"/>
          <ac:picMkLst>
            <pc:docMk/>
            <pc:sldMk cId="631068242" sldId="285"/>
            <ac:picMk id="5" creationId="{4363C417-4714-4500-A400-46F20FA12F25}"/>
          </ac:picMkLst>
        </pc:picChg>
      </pc:sldChg>
      <pc:sldChg chg="addSp modSp mod setBg">
        <pc:chgData name="Monica Muzzi" userId="5b0d43d38d80e569" providerId="LiveId" clId="{FA4AA06B-6FA5-4C33-8DAE-4C9E862358B1}" dt="2021-06-07T11:40:49.022" v="2" actId="14100"/>
        <pc:sldMkLst>
          <pc:docMk/>
          <pc:sldMk cId="2942320444" sldId="299"/>
        </pc:sldMkLst>
        <pc:spChg chg="mod">
          <ac:chgData name="Monica Muzzi" userId="5b0d43d38d80e569" providerId="LiveId" clId="{FA4AA06B-6FA5-4C33-8DAE-4C9E862358B1}" dt="2021-06-07T11:40:41.644" v="0" actId="26606"/>
          <ac:spMkLst>
            <pc:docMk/>
            <pc:sldMk cId="2942320444" sldId="299"/>
            <ac:spMk id="2" creationId="{00000000-0000-0000-0000-000000000000}"/>
          </ac:spMkLst>
        </pc:spChg>
        <pc:spChg chg="add">
          <ac:chgData name="Monica Muzzi" userId="5b0d43d38d80e569" providerId="LiveId" clId="{FA4AA06B-6FA5-4C33-8DAE-4C9E862358B1}" dt="2021-06-07T11:40:41.644" v="0" actId="26606"/>
          <ac:spMkLst>
            <pc:docMk/>
            <pc:sldMk cId="2942320444" sldId="299"/>
            <ac:spMk id="11" creationId="{A4AC5506-6312-4701-8D3C-40187889A947}"/>
          </ac:spMkLst>
        </pc:spChg>
        <pc:picChg chg="mod">
          <ac:chgData name="Monica Muzzi" userId="5b0d43d38d80e569" providerId="LiveId" clId="{FA4AA06B-6FA5-4C33-8DAE-4C9E862358B1}" dt="2021-06-07T11:40:49.022" v="2" actId="14100"/>
          <ac:picMkLst>
            <pc:docMk/>
            <pc:sldMk cId="2942320444" sldId="299"/>
            <ac:picMk id="6" creationId="{BFA687D4-C6D9-420D-8F5B-3609DF149E77}"/>
          </ac:picMkLst>
        </pc:picChg>
      </pc:sldChg>
      <pc:sldChg chg="addSp delSp modSp mod">
        <pc:chgData name="Monica Muzzi" userId="5b0d43d38d80e569" providerId="LiveId" clId="{FA4AA06B-6FA5-4C33-8DAE-4C9E862358B1}" dt="2021-06-07T12:10:52.363" v="38" actId="26606"/>
        <pc:sldMkLst>
          <pc:docMk/>
          <pc:sldMk cId="4207712798" sldId="302"/>
        </pc:sldMkLst>
        <pc:spChg chg="mod">
          <ac:chgData name="Monica Muzzi" userId="5b0d43d38d80e569" providerId="LiveId" clId="{FA4AA06B-6FA5-4C33-8DAE-4C9E862358B1}" dt="2021-06-07T12:10:52.363" v="38" actId="26606"/>
          <ac:spMkLst>
            <pc:docMk/>
            <pc:sldMk cId="4207712798" sldId="302"/>
            <ac:spMk id="4" creationId="{00000000-0000-0000-0000-000000000000}"/>
          </ac:spMkLst>
        </pc:spChg>
        <pc:spChg chg="del">
          <ac:chgData name="Monica Muzzi" userId="5b0d43d38d80e569" providerId="LiveId" clId="{FA4AA06B-6FA5-4C33-8DAE-4C9E862358B1}" dt="2021-06-07T12:10:50.891" v="37" actId="478"/>
          <ac:spMkLst>
            <pc:docMk/>
            <pc:sldMk cId="4207712798" sldId="302"/>
            <ac:spMk id="5" creationId="{00000000-0000-0000-0000-000000000000}"/>
          </ac:spMkLst>
        </pc:spChg>
        <pc:spChg chg="del">
          <ac:chgData name="Monica Muzzi" userId="5b0d43d38d80e569" providerId="LiveId" clId="{FA4AA06B-6FA5-4C33-8DAE-4C9E862358B1}" dt="2021-06-07T12:10:52.363" v="38" actId="26606"/>
          <ac:spMkLst>
            <pc:docMk/>
            <pc:sldMk cId="4207712798" sldId="302"/>
            <ac:spMk id="10" creationId="{6F9EB9F2-07E2-4D64-BBD8-BB5B217F1218}"/>
          </ac:spMkLst>
        </pc:spChg>
        <pc:spChg chg="add">
          <ac:chgData name="Monica Muzzi" userId="5b0d43d38d80e569" providerId="LiveId" clId="{FA4AA06B-6FA5-4C33-8DAE-4C9E862358B1}" dt="2021-06-07T12:10:52.363" v="38" actId="26606"/>
          <ac:spMkLst>
            <pc:docMk/>
            <pc:sldMk cId="4207712798" sldId="302"/>
            <ac:spMk id="17" creationId="{2A8AA5BC-4F7A-4226-8F99-6D824B226A97}"/>
          </ac:spMkLst>
        </pc:spChg>
        <pc:spChg chg="add">
          <ac:chgData name="Monica Muzzi" userId="5b0d43d38d80e569" providerId="LiveId" clId="{FA4AA06B-6FA5-4C33-8DAE-4C9E862358B1}" dt="2021-06-07T12:10:52.363" v="38" actId="26606"/>
          <ac:spMkLst>
            <pc:docMk/>
            <pc:sldMk cId="4207712798" sldId="302"/>
            <ac:spMk id="21" creationId="{5BC87C3E-1040-4EE4-9BDB-9537F7A1B335}"/>
          </ac:spMkLst>
        </pc:spChg>
        <pc:cxnChg chg="del">
          <ac:chgData name="Monica Muzzi" userId="5b0d43d38d80e569" providerId="LiveId" clId="{FA4AA06B-6FA5-4C33-8DAE-4C9E862358B1}" dt="2021-06-07T12:10:52.363" v="38" actId="26606"/>
          <ac:cxnSpMkLst>
            <pc:docMk/>
            <pc:sldMk cId="4207712798" sldId="302"/>
            <ac:cxnSpMk id="12" creationId="{F0C57C7C-DFE9-4A1E-B7A9-DF40E63366BB}"/>
          </ac:cxnSpMkLst>
        </pc:cxnChg>
        <pc:cxnChg chg="add">
          <ac:chgData name="Monica Muzzi" userId="5b0d43d38d80e569" providerId="LiveId" clId="{FA4AA06B-6FA5-4C33-8DAE-4C9E862358B1}" dt="2021-06-07T12:10:52.363" v="38" actId="26606"/>
          <ac:cxnSpMkLst>
            <pc:docMk/>
            <pc:sldMk cId="4207712798" sldId="302"/>
            <ac:cxnSpMk id="19" creationId="{911DBBF1-3229-4BD9-B3D1-B4CA571E7431}"/>
          </ac:cxnSpMkLst>
        </pc:cxnChg>
        <pc:cxnChg chg="add">
          <ac:chgData name="Monica Muzzi" userId="5b0d43d38d80e569" providerId="LiveId" clId="{FA4AA06B-6FA5-4C33-8DAE-4C9E862358B1}" dt="2021-06-07T12:10:52.363" v="38" actId="26606"/>
          <ac:cxnSpMkLst>
            <pc:docMk/>
            <pc:sldMk cId="4207712798" sldId="302"/>
            <ac:cxnSpMk id="23" creationId="{42CDBECE-872A-4C73-9DC1-BB4E805E2CF5}"/>
          </ac:cxnSpMkLst>
        </pc:cxnChg>
        <pc:cxnChg chg="add">
          <ac:chgData name="Monica Muzzi" userId="5b0d43d38d80e569" providerId="LiveId" clId="{FA4AA06B-6FA5-4C33-8DAE-4C9E862358B1}" dt="2021-06-07T12:10:52.363" v="38" actId="26606"/>
          <ac:cxnSpMkLst>
            <pc:docMk/>
            <pc:sldMk cId="4207712798" sldId="302"/>
            <ac:cxnSpMk id="25" creationId="{F5CD5A0B-CDD7-427C-AA42-2EECFDFA1811}"/>
          </ac:cxnSpMkLst>
        </pc:cxnChg>
      </pc:sldChg>
      <pc:sldChg chg="addSp modSp mod">
        <pc:chgData name="Monica Muzzi" userId="5b0d43d38d80e569" providerId="LiveId" clId="{FA4AA06B-6FA5-4C33-8DAE-4C9E862358B1}" dt="2021-06-07T11:41:14.913" v="4" actId="26606"/>
        <pc:sldMkLst>
          <pc:docMk/>
          <pc:sldMk cId="2647945921" sldId="303"/>
        </pc:sldMkLst>
        <pc:spChg chg="add">
          <ac:chgData name="Monica Muzzi" userId="5b0d43d38d80e569" providerId="LiveId" clId="{FA4AA06B-6FA5-4C33-8DAE-4C9E862358B1}" dt="2021-06-07T11:41:14.913" v="4" actId="26606"/>
          <ac:spMkLst>
            <pc:docMk/>
            <pc:sldMk cId="2647945921" sldId="303"/>
            <ac:spMk id="14" creationId="{32BC26D8-82FB-445E-AA49-62A77D7C1EE0}"/>
          </ac:spMkLst>
        </pc:spChg>
        <pc:spChg chg="add">
          <ac:chgData name="Monica Muzzi" userId="5b0d43d38d80e569" providerId="LiveId" clId="{FA4AA06B-6FA5-4C33-8DAE-4C9E862358B1}" dt="2021-06-07T11:41:14.913" v="4" actId="26606"/>
          <ac:spMkLst>
            <pc:docMk/>
            <pc:sldMk cId="2647945921" sldId="303"/>
            <ac:spMk id="16" creationId="{CB44330D-EA18-4254-AA95-EB49948539B8}"/>
          </ac:spMkLst>
        </pc:spChg>
        <pc:picChg chg="mod">
          <ac:chgData name="Monica Muzzi" userId="5b0d43d38d80e569" providerId="LiveId" clId="{FA4AA06B-6FA5-4C33-8DAE-4C9E862358B1}" dt="2021-06-07T11:41:14.913" v="4" actId="26606"/>
          <ac:picMkLst>
            <pc:docMk/>
            <pc:sldMk cId="2647945921" sldId="303"/>
            <ac:picMk id="9" creationId="{24DD9B67-271A-47ED-A4C1-C349F09072B0}"/>
          </ac:picMkLst>
        </pc:picChg>
      </pc:sldChg>
      <pc:sldChg chg="addSp delSp modSp mod setBg">
        <pc:chgData name="Monica Muzzi" userId="5b0d43d38d80e569" providerId="LiveId" clId="{FA4AA06B-6FA5-4C33-8DAE-4C9E862358B1}" dt="2021-06-07T11:41:27.272" v="7" actId="26606"/>
        <pc:sldMkLst>
          <pc:docMk/>
          <pc:sldMk cId="3838163842" sldId="307"/>
        </pc:sldMkLst>
        <pc:spChg chg="mod">
          <ac:chgData name="Monica Muzzi" userId="5b0d43d38d80e569" providerId="LiveId" clId="{FA4AA06B-6FA5-4C33-8DAE-4C9E862358B1}" dt="2021-06-07T11:41:22.955" v="5" actId="26606"/>
          <ac:spMkLst>
            <pc:docMk/>
            <pc:sldMk cId="3838163842" sldId="307"/>
            <ac:spMk id="4" creationId="{00000000-0000-0000-0000-000000000000}"/>
          </ac:spMkLst>
        </pc:spChg>
        <pc:spChg chg="del mod">
          <ac:chgData name="Monica Muzzi" userId="5b0d43d38d80e569" providerId="LiveId" clId="{FA4AA06B-6FA5-4C33-8DAE-4C9E862358B1}" dt="2021-06-07T11:41:25.147" v="6" actId="478"/>
          <ac:spMkLst>
            <pc:docMk/>
            <pc:sldMk cId="3838163842" sldId="307"/>
            <ac:spMk id="5" creationId="{00000000-0000-0000-0000-000000000000}"/>
          </ac:spMkLst>
        </pc:spChg>
        <pc:spChg chg="add del">
          <ac:chgData name="Monica Muzzi" userId="5b0d43d38d80e569" providerId="LiveId" clId="{FA4AA06B-6FA5-4C33-8DAE-4C9E862358B1}" dt="2021-06-07T11:41:27.272" v="7" actId="26606"/>
          <ac:spMkLst>
            <pc:docMk/>
            <pc:sldMk cId="3838163842" sldId="307"/>
            <ac:spMk id="10" creationId="{2A8AA5BC-4F7A-4226-8F99-6D824B226A97}"/>
          </ac:spMkLst>
        </pc:spChg>
        <pc:spChg chg="add del">
          <ac:chgData name="Monica Muzzi" userId="5b0d43d38d80e569" providerId="LiveId" clId="{FA4AA06B-6FA5-4C33-8DAE-4C9E862358B1}" dt="2021-06-07T11:41:27.272" v="7" actId="26606"/>
          <ac:spMkLst>
            <pc:docMk/>
            <pc:sldMk cId="3838163842" sldId="307"/>
            <ac:spMk id="14" creationId="{5BC87C3E-1040-4EE4-9BDB-9537F7A1B335}"/>
          </ac:spMkLst>
        </pc:spChg>
        <pc:spChg chg="add">
          <ac:chgData name="Monica Muzzi" userId="5b0d43d38d80e569" providerId="LiveId" clId="{FA4AA06B-6FA5-4C33-8DAE-4C9E862358B1}" dt="2021-06-07T11:41:27.272" v="7" actId="26606"/>
          <ac:spMkLst>
            <pc:docMk/>
            <pc:sldMk cId="3838163842" sldId="307"/>
            <ac:spMk id="23" creationId="{2A8AA5BC-4F7A-4226-8F99-6D824B226A97}"/>
          </ac:spMkLst>
        </pc:spChg>
        <pc:spChg chg="add">
          <ac:chgData name="Monica Muzzi" userId="5b0d43d38d80e569" providerId="LiveId" clId="{FA4AA06B-6FA5-4C33-8DAE-4C9E862358B1}" dt="2021-06-07T11:41:27.272" v="7" actId="26606"/>
          <ac:spMkLst>
            <pc:docMk/>
            <pc:sldMk cId="3838163842" sldId="307"/>
            <ac:spMk id="27" creationId="{5BC87C3E-1040-4EE4-9BDB-9537F7A1B335}"/>
          </ac:spMkLst>
        </pc:spChg>
        <pc:cxnChg chg="add del">
          <ac:chgData name="Monica Muzzi" userId="5b0d43d38d80e569" providerId="LiveId" clId="{FA4AA06B-6FA5-4C33-8DAE-4C9E862358B1}" dt="2021-06-07T11:41:27.272" v="7" actId="26606"/>
          <ac:cxnSpMkLst>
            <pc:docMk/>
            <pc:sldMk cId="3838163842" sldId="307"/>
            <ac:cxnSpMk id="12" creationId="{911DBBF1-3229-4BD9-B3D1-B4CA571E7431}"/>
          </ac:cxnSpMkLst>
        </pc:cxnChg>
        <pc:cxnChg chg="add del">
          <ac:chgData name="Monica Muzzi" userId="5b0d43d38d80e569" providerId="LiveId" clId="{FA4AA06B-6FA5-4C33-8DAE-4C9E862358B1}" dt="2021-06-07T11:41:27.272" v="7" actId="26606"/>
          <ac:cxnSpMkLst>
            <pc:docMk/>
            <pc:sldMk cId="3838163842" sldId="307"/>
            <ac:cxnSpMk id="16" creationId="{42CDBECE-872A-4C73-9DC1-BB4E805E2CF5}"/>
          </ac:cxnSpMkLst>
        </pc:cxnChg>
        <pc:cxnChg chg="add del">
          <ac:chgData name="Monica Muzzi" userId="5b0d43d38d80e569" providerId="LiveId" clId="{FA4AA06B-6FA5-4C33-8DAE-4C9E862358B1}" dt="2021-06-07T11:41:27.272" v="7" actId="26606"/>
          <ac:cxnSpMkLst>
            <pc:docMk/>
            <pc:sldMk cId="3838163842" sldId="307"/>
            <ac:cxnSpMk id="18" creationId="{F5CD5A0B-CDD7-427C-AA42-2EECFDFA1811}"/>
          </ac:cxnSpMkLst>
        </pc:cxnChg>
        <pc:cxnChg chg="add">
          <ac:chgData name="Monica Muzzi" userId="5b0d43d38d80e569" providerId="LiveId" clId="{FA4AA06B-6FA5-4C33-8DAE-4C9E862358B1}" dt="2021-06-07T11:41:27.272" v="7" actId="26606"/>
          <ac:cxnSpMkLst>
            <pc:docMk/>
            <pc:sldMk cId="3838163842" sldId="307"/>
            <ac:cxnSpMk id="25" creationId="{911DBBF1-3229-4BD9-B3D1-B4CA571E7431}"/>
          </ac:cxnSpMkLst>
        </pc:cxnChg>
        <pc:cxnChg chg="add">
          <ac:chgData name="Monica Muzzi" userId="5b0d43d38d80e569" providerId="LiveId" clId="{FA4AA06B-6FA5-4C33-8DAE-4C9E862358B1}" dt="2021-06-07T11:41:27.272" v="7" actId="26606"/>
          <ac:cxnSpMkLst>
            <pc:docMk/>
            <pc:sldMk cId="3838163842" sldId="307"/>
            <ac:cxnSpMk id="29" creationId="{42CDBECE-872A-4C73-9DC1-BB4E805E2CF5}"/>
          </ac:cxnSpMkLst>
        </pc:cxnChg>
        <pc:cxnChg chg="add">
          <ac:chgData name="Monica Muzzi" userId="5b0d43d38d80e569" providerId="LiveId" clId="{FA4AA06B-6FA5-4C33-8DAE-4C9E862358B1}" dt="2021-06-07T11:41:27.272" v="7" actId="26606"/>
          <ac:cxnSpMkLst>
            <pc:docMk/>
            <pc:sldMk cId="3838163842" sldId="307"/>
            <ac:cxnSpMk id="31" creationId="{F5CD5A0B-CDD7-427C-AA42-2EECFDFA1811}"/>
          </ac:cxnSpMkLst>
        </pc:cxnChg>
      </pc:sldChg>
      <pc:sldChg chg="addSp delSp modSp mod setBg">
        <pc:chgData name="Monica Muzzi" userId="5b0d43d38d80e569" providerId="LiveId" clId="{FA4AA06B-6FA5-4C33-8DAE-4C9E862358B1}" dt="2021-06-07T11:41:32.685" v="9" actId="26606"/>
        <pc:sldMkLst>
          <pc:docMk/>
          <pc:sldMk cId="2465053964" sldId="316"/>
        </pc:sldMkLst>
        <pc:spChg chg="mod">
          <ac:chgData name="Monica Muzzi" userId="5b0d43d38d80e569" providerId="LiveId" clId="{FA4AA06B-6FA5-4C33-8DAE-4C9E862358B1}" dt="2021-06-07T11:41:32.685" v="9" actId="26606"/>
          <ac:spMkLst>
            <pc:docMk/>
            <pc:sldMk cId="2465053964" sldId="316"/>
            <ac:spMk id="2" creationId="{00000000-0000-0000-0000-000000000000}"/>
          </ac:spMkLst>
        </pc:spChg>
        <pc:spChg chg="del">
          <ac:chgData name="Monica Muzzi" userId="5b0d43d38d80e569" providerId="LiveId" clId="{FA4AA06B-6FA5-4C33-8DAE-4C9E862358B1}" dt="2021-06-07T11:41:30.833" v="8" actId="478"/>
          <ac:spMkLst>
            <pc:docMk/>
            <pc:sldMk cId="2465053964" sldId="316"/>
            <ac:spMk id="3" creationId="{00000000-0000-0000-0000-000000000000}"/>
          </ac:spMkLst>
        </pc:spChg>
        <pc:spChg chg="add">
          <ac:chgData name="Monica Muzzi" userId="5b0d43d38d80e569" providerId="LiveId" clId="{FA4AA06B-6FA5-4C33-8DAE-4C9E862358B1}" dt="2021-06-07T11:41:32.685" v="9" actId="26606"/>
          <ac:spMkLst>
            <pc:docMk/>
            <pc:sldMk cId="2465053964" sldId="316"/>
            <ac:spMk id="7" creationId="{2A8AA5BC-4F7A-4226-8F99-6D824B226A97}"/>
          </ac:spMkLst>
        </pc:spChg>
        <pc:spChg chg="add">
          <ac:chgData name="Monica Muzzi" userId="5b0d43d38d80e569" providerId="LiveId" clId="{FA4AA06B-6FA5-4C33-8DAE-4C9E862358B1}" dt="2021-06-07T11:41:32.685" v="9" actId="26606"/>
          <ac:spMkLst>
            <pc:docMk/>
            <pc:sldMk cId="2465053964" sldId="316"/>
            <ac:spMk id="11" creationId="{5BC87C3E-1040-4EE4-9BDB-9537F7A1B335}"/>
          </ac:spMkLst>
        </pc:spChg>
        <pc:cxnChg chg="add">
          <ac:chgData name="Monica Muzzi" userId="5b0d43d38d80e569" providerId="LiveId" clId="{FA4AA06B-6FA5-4C33-8DAE-4C9E862358B1}" dt="2021-06-07T11:41:32.685" v="9" actId="26606"/>
          <ac:cxnSpMkLst>
            <pc:docMk/>
            <pc:sldMk cId="2465053964" sldId="316"/>
            <ac:cxnSpMk id="9" creationId="{911DBBF1-3229-4BD9-B3D1-B4CA571E7431}"/>
          </ac:cxnSpMkLst>
        </pc:cxnChg>
        <pc:cxnChg chg="add">
          <ac:chgData name="Monica Muzzi" userId="5b0d43d38d80e569" providerId="LiveId" clId="{FA4AA06B-6FA5-4C33-8DAE-4C9E862358B1}" dt="2021-06-07T11:41:32.685" v="9" actId="26606"/>
          <ac:cxnSpMkLst>
            <pc:docMk/>
            <pc:sldMk cId="2465053964" sldId="316"/>
            <ac:cxnSpMk id="13" creationId="{42CDBECE-872A-4C73-9DC1-BB4E805E2CF5}"/>
          </ac:cxnSpMkLst>
        </pc:cxnChg>
        <pc:cxnChg chg="add">
          <ac:chgData name="Monica Muzzi" userId="5b0d43d38d80e569" providerId="LiveId" clId="{FA4AA06B-6FA5-4C33-8DAE-4C9E862358B1}" dt="2021-06-07T11:41:32.685" v="9" actId="26606"/>
          <ac:cxnSpMkLst>
            <pc:docMk/>
            <pc:sldMk cId="2465053964" sldId="316"/>
            <ac:cxnSpMk id="15" creationId="{F5CD5A0B-CDD7-427C-AA42-2EECFDFA1811}"/>
          </ac:cxnSpMkLst>
        </pc:cxnChg>
      </pc:sldChg>
      <pc:sldChg chg="addSp delSp modSp mod">
        <pc:chgData name="Monica Muzzi" userId="5b0d43d38d80e569" providerId="LiveId" clId="{FA4AA06B-6FA5-4C33-8DAE-4C9E862358B1}" dt="2021-06-07T12:09:43.308" v="33" actId="26606"/>
        <pc:sldMkLst>
          <pc:docMk/>
          <pc:sldMk cId="2406430632" sldId="317"/>
        </pc:sldMkLst>
        <pc:spChg chg="mod">
          <ac:chgData name="Monica Muzzi" userId="5b0d43d38d80e569" providerId="LiveId" clId="{FA4AA06B-6FA5-4C33-8DAE-4C9E862358B1}" dt="2021-06-07T12:09:43.308" v="33" actId="26606"/>
          <ac:spMkLst>
            <pc:docMk/>
            <pc:sldMk cId="2406430632" sldId="317"/>
            <ac:spMk id="4" creationId="{00000000-0000-0000-0000-000000000000}"/>
          </ac:spMkLst>
        </pc:spChg>
        <pc:spChg chg="del">
          <ac:chgData name="Monica Muzzi" userId="5b0d43d38d80e569" providerId="LiveId" clId="{FA4AA06B-6FA5-4C33-8DAE-4C9E862358B1}" dt="2021-06-07T12:09:41.679" v="32" actId="478"/>
          <ac:spMkLst>
            <pc:docMk/>
            <pc:sldMk cId="2406430632" sldId="317"/>
            <ac:spMk id="5" creationId="{00000000-0000-0000-0000-000000000000}"/>
          </ac:spMkLst>
        </pc:spChg>
        <pc:spChg chg="del">
          <ac:chgData name="Monica Muzzi" userId="5b0d43d38d80e569" providerId="LiveId" clId="{FA4AA06B-6FA5-4C33-8DAE-4C9E862358B1}" dt="2021-06-07T12:09:43.308" v="33" actId="26606"/>
          <ac:spMkLst>
            <pc:docMk/>
            <pc:sldMk cId="2406430632" sldId="317"/>
            <ac:spMk id="10" creationId="{6F9EB9F2-07E2-4D64-BBD8-BB5B217F1218}"/>
          </ac:spMkLst>
        </pc:spChg>
        <pc:spChg chg="add">
          <ac:chgData name="Monica Muzzi" userId="5b0d43d38d80e569" providerId="LiveId" clId="{FA4AA06B-6FA5-4C33-8DAE-4C9E862358B1}" dt="2021-06-07T12:09:43.308" v="33" actId="26606"/>
          <ac:spMkLst>
            <pc:docMk/>
            <pc:sldMk cId="2406430632" sldId="317"/>
            <ac:spMk id="17" creationId="{2A8AA5BC-4F7A-4226-8F99-6D824B226A97}"/>
          </ac:spMkLst>
        </pc:spChg>
        <pc:spChg chg="add">
          <ac:chgData name="Monica Muzzi" userId="5b0d43d38d80e569" providerId="LiveId" clId="{FA4AA06B-6FA5-4C33-8DAE-4C9E862358B1}" dt="2021-06-07T12:09:43.308" v="33" actId="26606"/>
          <ac:spMkLst>
            <pc:docMk/>
            <pc:sldMk cId="2406430632" sldId="317"/>
            <ac:spMk id="21" creationId="{5BC87C3E-1040-4EE4-9BDB-9537F7A1B335}"/>
          </ac:spMkLst>
        </pc:spChg>
        <pc:cxnChg chg="del">
          <ac:chgData name="Monica Muzzi" userId="5b0d43d38d80e569" providerId="LiveId" clId="{FA4AA06B-6FA5-4C33-8DAE-4C9E862358B1}" dt="2021-06-07T12:09:43.308" v="33" actId="26606"/>
          <ac:cxnSpMkLst>
            <pc:docMk/>
            <pc:sldMk cId="2406430632" sldId="317"/>
            <ac:cxnSpMk id="12" creationId="{F0C57C7C-DFE9-4A1E-B7A9-DF40E63366BB}"/>
          </ac:cxnSpMkLst>
        </pc:cxnChg>
        <pc:cxnChg chg="add">
          <ac:chgData name="Monica Muzzi" userId="5b0d43d38d80e569" providerId="LiveId" clId="{FA4AA06B-6FA5-4C33-8DAE-4C9E862358B1}" dt="2021-06-07T12:09:43.308" v="33" actId="26606"/>
          <ac:cxnSpMkLst>
            <pc:docMk/>
            <pc:sldMk cId="2406430632" sldId="317"/>
            <ac:cxnSpMk id="19" creationId="{911DBBF1-3229-4BD9-B3D1-B4CA571E7431}"/>
          </ac:cxnSpMkLst>
        </pc:cxnChg>
        <pc:cxnChg chg="add">
          <ac:chgData name="Monica Muzzi" userId="5b0d43d38d80e569" providerId="LiveId" clId="{FA4AA06B-6FA5-4C33-8DAE-4C9E862358B1}" dt="2021-06-07T12:09:43.308" v="33" actId="26606"/>
          <ac:cxnSpMkLst>
            <pc:docMk/>
            <pc:sldMk cId="2406430632" sldId="317"/>
            <ac:cxnSpMk id="23" creationId="{42CDBECE-872A-4C73-9DC1-BB4E805E2CF5}"/>
          </ac:cxnSpMkLst>
        </pc:cxnChg>
        <pc:cxnChg chg="add">
          <ac:chgData name="Monica Muzzi" userId="5b0d43d38d80e569" providerId="LiveId" clId="{FA4AA06B-6FA5-4C33-8DAE-4C9E862358B1}" dt="2021-06-07T12:09:43.308" v="33" actId="26606"/>
          <ac:cxnSpMkLst>
            <pc:docMk/>
            <pc:sldMk cId="2406430632" sldId="317"/>
            <ac:cxnSpMk id="25" creationId="{F5CD5A0B-CDD7-427C-AA42-2EECFDFA1811}"/>
          </ac:cxnSpMkLst>
        </pc:cxnChg>
      </pc:sldChg>
      <pc:sldChg chg="addSp delSp modSp mod setBg">
        <pc:chgData name="Monica Muzzi" userId="5b0d43d38d80e569" providerId="LiveId" clId="{FA4AA06B-6FA5-4C33-8DAE-4C9E862358B1}" dt="2021-06-07T11:42:20.325" v="14" actId="26606"/>
        <pc:sldMkLst>
          <pc:docMk/>
          <pc:sldMk cId="2371656065" sldId="318"/>
        </pc:sldMkLst>
        <pc:spChg chg="mod">
          <ac:chgData name="Monica Muzzi" userId="5b0d43d38d80e569" providerId="LiveId" clId="{FA4AA06B-6FA5-4C33-8DAE-4C9E862358B1}" dt="2021-06-07T11:42:20.325" v="14" actId="26606"/>
          <ac:spMkLst>
            <pc:docMk/>
            <pc:sldMk cId="2371656065" sldId="318"/>
            <ac:spMk id="4" creationId="{00000000-0000-0000-0000-000000000000}"/>
          </ac:spMkLst>
        </pc:spChg>
        <pc:spChg chg="del">
          <ac:chgData name="Monica Muzzi" userId="5b0d43d38d80e569" providerId="LiveId" clId="{FA4AA06B-6FA5-4C33-8DAE-4C9E862358B1}" dt="2021-06-07T11:42:18.540" v="13" actId="478"/>
          <ac:spMkLst>
            <pc:docMk/>
            <pc:sldMk cId="2371656065" sldId="318"/>
            <ac:spMk id="5" creationId="{00000000-0000-0000-0000-000000000000}"/>
          </ac:spMkLst>
        </pc:spChg>
        <pc:spChg chg="add">
          <ac:chgData name="Monica Muzzi" userId="5b0d43d38d80e569" providerId="LiveId" clId="{FA4AA06B-6FA5-4C33-8DAE-4C9E862358B1}" dt="2021-06-07T11:42:20.325" v="14" actId="26606"/>
          <ac:spMkLst>
            <pc:docMk/>
            <pc:sldMk cId="2371656065" sldId="318"/>
            <ac:spMk id="9" creationId="{2A8AA5BC-4F7A-4226-8F99-6D824B226A97}"/>
          </ac:spMkLst>
        </pc:spChg>
        <pc:spChg chg="add">
          <ac:chgData name="Monica Muzzi" userId="5b0d43d38d80e569" providerId="LiveId" clId="{FA4AA06B-6FA5-4C33-8DAE-4C9E862358B1}" dt="2021-06-07T11:42:20.325" v="14" actId="26606"/>
          <ac:spMkLst>
            <pc:docMk/>
            <pc:sldMk cId="2371656065" sldId="318"/>
            <ac:spMk id="13" creationId="{5BC87C3E-1040-4EE4-9BDB-9537F7A1B335}"/>
          </ac:spMkLst>
        </pc:spChg>
        <pc:cxnChg chg="add">
          <ac:chgData name="Monica Muzzi" userId="5b0d43d38d80e569" providerId="LiveId" clId="{FA4AA06B-6FA5-4C33-8DAE-4C9E862358B1}" dt="2021-06-07T11:42:20.325" v="14" actId="26606"/>
          <ac:cxnSpMkLst>
            <pc:docMk/>
            <pc:sldMk cId="2371656065" sldId="318"/>
            <ac:cxnSpMk id="11" creationId="{911DBBF1-3229-4BD9-B3D1-B4CA571E7431}"/>
          </ac:cxnSpMkLst>
        </pc:cxnChg>
        <pc:cxnChg chg="add">
          <ac:chgData name="Monica Muzzi" userId="5b0d43d38d80e569" providerId="LiveId" clId="{FA4AA06B-6FA5-4C33-8DAE-4C9E862358B1}" dt="2021-06-07T11:42:20.325" v="14" actId="26606"/>
          <ac:cxnSpMkLst>
            <pc:docMk/>
            <pc:sldMk cId="2371656065" sldId="318"/>
            <ac:cxnSpMk id="15" creationId="{42CDBECE-872A-4C73-9DC1-BB4E805E2CF5}"/>
          </ac:cxnSpMkLst>
        </pc:cxnChg>
        <pc:cxnChg chg="add">
          <ac:chgData name="Monica Muzzi" userId="5b0d43d38d80e569" providerId="LiveId" clId="{FA4AA06B-6FA5-4C33-8DAE-4C9E862358B1}" dt="2021-06-07T11:42:20.325" v="14" actId="26606"/>
          <ac:cxnSpMkLst>
            <pc:docMk/>
            <pc:sldMk cId="2371656065" sldId="318"/>
            <ac:cxnSpMk id="17" creationId="{F5CD5A0B-CDD7-427C-AA42-2EECFDFA1811}"/>
          </ac:cxnSpMkLst>
        </pc:cxnChg>
      </pc:sldChg>
      <pc:sldChg chg="addSp delSp modSp del mod">
        <pc:chgData name="Monica Muzzi" userId="5b0d43d38d80e569" providerId="LiveId" clId="{FA4AA06B-6FA5-4C33-8DAE-4C9E862358B1}" dt="2021-06-07T12:10:33.189" v="36" actId="2696"/>
        <pc:sldMkLst>
          <pc:docMk/>
          <pc:sldMk cId="3315870753" sldId="320"/>
        </pc:sldMkLst>
        <pc:spChg chg="mod">
          <ac:chgData name="Monica Muzzi" userId="5b0d43d38d80e569" providerId="LiveId" clId="{FA4AA06B-6FA5-4C33-8DAE-4C9E862358B1}" dt="2021-06-07T12:10:20.731" v="35" actId="26606"/>
          <ac:spMkLst>
            <pc:docMk/>
            <pc:sldMk cId="3315870753" sldId="320"/>
            <ac:spMk id="2" creationId="{00000000-0000-0000-0000-000000000000}"/>
          </ac:spMkLst>
        </pc:spChg>
        <pc:spChg chg="del">
          <ac:chgData name="Monica Muzzi" userId="5b0d43d38d80e569" providerId="LiveId" clId="{FA4AA06B-6FA5-4C33-8DAE-4C9E862358B1}" dt="2021-06-07T12:10:20.731" v="35" actId="26606"/>
          <ac:spMkLst>
            <pc:docMk/>
            <pc:sldMk cId="3315870753" sldId="320"/>
            <ac:spMk id="10" creationId="{42285737-90EE-47DC-AC80-8AE156B11969}"/>
          </ac:spMkLst>
        </pc:spChg>
        <pc:spChg chg="add">
          <ac:chgData name="Monica Muzzi" userId="5b0d43d38d80e569" providerId="LiveId" clId="{FA4AA06B-6FA5-4C33-8DAE-4C9E862358B1}" dt="2021-06-07T12:10:20.731" v="35" actId="26606"/>
          <ac:spMkLst>
            <pc:docMk/>
            <pc:sldMk cId="3315870753" sldId="320"/>
            <ac:spMk id="24" creationId="{257363FD-7E77-4145-9483-331A807ADF0E}"/>
          </ac:spMkLst>
        </pc:spChg>
        <pc:grpChg chg="del">
          <ac:chgData name="Monica Muzzi" userId="5b0d43d38d80e569" providerId="LiveId" clId="{FA4AA06B-6FA5-4C33-8DAE-4C9E862358B1}" dt="2021-06-07T12:10:20.731" v="35" actId="26606"/>
          <ac:grpSpMkLst>
            <pc:docMk/>
            <pc:sldMk cId="3315870753" sldId="320"/>
            <ac:grpSpMk id="12" creationId="{B57BDC17-F1B3-455F-BBF1-680AA1F25C06}"/>
          </ac:grpSpMkLst>
        </pc:grpChg>
        <pc:graphicFrameChg chg="mod modGraphic">
          <ac:chgData name="Monica Muzzi" userId="5b0d43d38d80e569" providerId="LiveId" clId="{FA4AA06B-6FA5-4C33-8DAE-4C9E862358B1}" dt="2021-06-07T12:10:20.731" v="35" actId="26606"/>
          <ac:graphicFrameMkLst>
            <pc:docMk/>
            <pc:sldMk cId="3315870753" sldId="320"/>
            <ac:graphicFrameMk id="5" creationId="{66C29E6B-0E88-40A6-BC83-508AF64AC92E}"/>
          </ac:graphicFrameMkLst>
        </pc:graphicFrameChg>
        <pc:picChg chg="add">
          <ac:chgData name="Monica Muzzi" userId="5b0d43d38d80e569" providerId="LiveId" clId="{FA4AA06B-6FA5-4C33-8DAE-4C9E862358B1}" dt="2021-06-07T12:10:20.731" v="35" actId="26606"/>
          <ac:picMkLst>
            <pc:docMk/>
            <pc:sldMk cId="3315870753" sldId="320"/>
            <ac:picMk id="20" creationId="{01A7F170-1DBC-413E-B553-BB76D4D11CA1}"/>
          </ac:picMkLst>
        </pc:picChg>
      </pc:sldChg>
      <pc:sldChg chg="del">
        <pc:chgData name="Monica Muzzi" userId="5b0d43d38d80e569" providerId="LiveId" clId="{FA4AA06B-6FA5-4C33-8DAE-4C9E862358B1}" dt="2021-06-07T12:11:16.330" v="39" actId="2696"/>
        <pc:sldMkLst>
          <pc:docMk/>
          <pc:sldMk cId="1945828572" sldId="333"/>
        </pc:sldMkLst>
      </pc:sldChg>
      <pc:sldChg chg="delSp mod">
        <pc:chgData name="Monica Muzzi" userId="5b0d43d38d80e569" providerId="LiveId" clId="{FA4AA06B-6FA5-4C33-8DAE-4C9E862358B1}" dt="2021-06-07T12:11:35.493" v="41" actId="478"/>
        <pc:sldMkLst>
          <pc:docMk/>
          <pc:sldMk cId="2605077181" sldId="336"/>
        </pc:sldMkLst>
        <pc:spChg chg="del">
          <ac:chgData name="Monica Muzzi" userId="5b0d43d38d80e569" providerId="LiveId" clId="{FA4AA06B-6FA5-4C33-8DAE-4C9E862358B1}" dt="2021-06-07T12:11:35.493" v="41" actId="478"/>
          <ac:spMkLst>
            <pc:docMk/>
            <pc:sldMk cId="2605077181" sldId="336"/>
            <ac:spMk id="5" creationId="{7A85E4DD-D55D-4D84-8222-31CDB4A3B5EA}"/>
          </ac:spMkLst>
        </pc:spChg>
      </pc:sldChg>
      <pc:sldChg chg="addSp modSp mod setBg">
        <pc:chgData name="Monica Muzzi" userId="5b0d43d38d80e569" providerId="LiveId" clId="{FA4AA06B-6FA5-4C33-8DAE-4C9E862358B1}" dt="2021-06-07T11:42:05.019" v="12" actId="26606"/>
        <pc:sldMkLst>
          <pc:docMk/>
          <pc:sldMk cId="1102430139" sldId="351"/>
        </pc:sldMkLst>
        <pc:spChg chg="add">
          <ac:chgData name="Monica Muzzi" userId="5b0d43d38d80e569" providerId="LiveId" clId="{FA4AA06B-6FA5-4C33-8DAE-4C9E862358B1}" dt="2021-06-07T11:42:05.019" v="12" actId="26606"/>
          <ac:spMkLst>
            <pc:docMk/>
            <pc:sldMk cId="1102430139" sldId="351"/>
            <ac:spMk id="8" creationId="{6FF0F0B8-5B06-4174-9742-1FD7ABE712A7}"/>
          </ac:spMkLst>
        </pc:spChg>
        <pc:picChg chg="mod">
          <ac:chgData name="Monica Muzzi" userId="5b0d43d38d80e569" providerId="LiveId" clId="{FA4AA06B-6FA5-4C33-8DAE-4C9E862358B1}" dt="2021-06-07T11:42:05.019" v="12" actId="26606"/>
          <ac:picMkLst>
            <pc:docMk/>
            <pc:sldMk cId="1102430139" sldId="351"/>
            <ac:picMk id="3" creationId="{7900746C-C6FD-4B66-A967-EF2081132081}"/>
          </ac:picMkLst>
        </pc:picChg>
      </pc:sldChg>
      <pc:sldChg chg="addSp modSp mod setBg">
        <pc:chgData name="Monica Muzzi" userId="5b0d43d38d80e569" providerId="LiveId" clId="{FA4AA06B-6FA5-4C33-8DAE-4C9E862358B1}" dt="2021-06-07T11:42:00.420" v="11" actId="26606"/>
        <pc:sldMkLst>
          <pc:docMk/>
          <pc:sldMk cId="1874169488" sldId="352"/>
        </pc:sldMkLst>
        <pc:spChg chg="add">
          <ac:chgData name="Monica Muzzi" userId="5b0d43d38d80e569" providerId="LiveId" clId="{FA4AA06B-6FA5-4C33-8DAE-4C9E862358B1}" dt="2021-06-07T11:42:00.420" v="11" actId="26606"/>
          <ac:spMkLst>
            <pc:docMk/>
            <pc:sldMk cId="1874169488" sldId="352"/>
            <ac:spMk id="10" creationId="{5F9CFCE6-877F-4858-B8BD-2C52CA8AFBC4}"/>
          </ac:spMkLst>
        </pc:spChg>
        <pc:spChg chg="add">
          <ac:chgData name="Monica Muzzi" userId="5b0d43d38d80e569" providerId="LiveId" clId="{FA4AA06B-6FA5-4C33-8DAE-4C9E862358B1}" dt="2021-06-07T11:42:00.420" v="11" actId="26606"/>
          <ac:spMkLst>
            <pc:docMk/>
            <pc:sldMk cId="1874169488" sldId="352"/>
            <ac:spMk id="12" creationId="{8213F8A0-12AE-4514-8372-0DD766EC28EE}"/>
          </ac:spMkLst>
        </pc:spChg>
        <pc:spChg chg="add">
          <ac:chgData name="Monica Muzzi" userId="5b0d43d38d80e569" providerId="LiveId" clId="{FA4AA06B-6FA5-4C33-8DAE-4C9E862358B1}" dt="2021-06-07T11:42:00.420" v="11" actId="26606"/>
          <ac:spMkLst>
            <pc:docMk/>
            <pc:sldMk cId="1874169488" sldId="352"/>
            <ac:spMk id="14" creationId="{9EFF17D4-9A8C-4CE5-B096-D8CCD4400437}"/>
          </ac:spMkLst>
        </pc:spChg>
        <pc:picChg chg="mod">
          <ac:chgData name="Monica Muzzi" userId="5b0d43d38d80e569" providerId="LiveId" clId="{FA4AA06B-6FA5-4C33-8DAE-4C9E862358B1}" dt="2021-06-07T11:42:00.420" v="11" actId="26606"/>
          <ac:picMkLst>
            <pc:docMk/>
            <pc:sldMk cId="1874169488" sldId="352"/>
            <ac:picMk id="3" creationId="{9282D483-A634-4F33-B4CB-4AE7BBFD3243}"/>
          </ac:picMkLst>
        </pc:picChg>
        <pc:picChg chg="mod">
          <ac:chgData name="Monica Muzzi" userId="5b0d43d38d80e569" providerId="LiveId" clId="{FA4AA06B-6FA5-4C33-8DAE-4C9E862358B1}" dt="2021-06-07T11:42:00.420" v="11" actId="26606"/>
          <ac:picMkLst>
            <pc:docMk/>
            <pc:sldMk cId="1874169488" sldId="352"/>
            <ac:picMk id="5" creationId="{CA4E5404-1878-4E80-86AB-35FDC4A23E6C}"/>
          </ac:picMkLst>
        </pc:picChg>
      </pc:sldChg>
      <pc:sldChg chg="addSp delSp modSp mod">
        <pc:chgData name="Monica Muzzi" userId="5b0d43d38d80e569" providerId="LiveId" clId="{FA4AA06B-6FA5-4C33-8DAE-4C9E862358B1}" dt="2021-06-07T11:41:53.630" v="10" actId="26606"/>
        <pc:sldMkLst>
          <pc:docMk/>
          <pc:sldMk cId="3800044119" sldId="353"/>
        </pc:sldMkLst>
        <pc:spChg chg="mod">
          <ac:chgData name="Monica Muzzi" userId="5b0d43d38d80e569" providerId="LiveId" clId="{FA4AA06B-6FA5-4C33-8DAE-4C9E862358B1}" dt="2021-06-07T11:41:53.630" v="10" actId="26606"/>
          <ac:spMkLst>
            <pc:docMk/>
            <pc:sldMk cId="3800044119" sldId="353"/>
            <ac:spMk id="5" creationId="{7BCDB18C-223D-4B2E-A7CC-A5900FDBAD96}"/>
          </ac:spMkLst>
        </pc:spChg>
        <pc:spChg chg="mod">
          <ac:chgData name="Monica Muzzi" userId="5b0d43d38d80e569" providerId="LiveId" clId="{FA4AA06B-6FA5-4C33-8DAE-4C9E862358B1}" dt="2021-06-07T11:41:53.630" v="10" actId="26606"/>
          <ac:spMkLst>
            <pc:docMk/>
            <pc:sldMk cId="3800044119" sldId="353"/>
            <ac:spMk id="7" creationId="{8F44C831-2789-4A3E-AD01-4E9EC2A670AC}"/>
          </ac:spMkLst>
        </pc:spChg>
        <pc:spChg chg="del">
          <ac:chgData name="Monica Muzzi" userId="5b0d43d38d80e569" providerId="LiveId" clId="{FA4AA06B-6FA5-4C33-8DAE-4C9E862358B1}" dt="2021-06-07T11:41:53.630" v="10" actId="26606"/>
          <ac:spMkLst>
            <pc:docMk/>
            <pc:sldMk cId="3800044119" sldId="353"/>
            <ac:spMk id="12" creationId="{5E39A796-BE83-48B1-B33F-35C4A32AAB57}"/>
          </ac:spMkLst>
        </pc:spChg>
        <pc:spChg chg="del">
          <ac:chgData name="Monica Muzzi" userId="5b0d43d38d80e569" providerId="LiveId" clId="{FA4AA06B-6FA5-4C33-8DAE-4C9E862358B1}" dt="2021-06-07T11:41:53.630" v="10" actId="26606"/>
          <ac:spMkLst>
            <pc:docMk/>
            <pc:sldMk cId="3800044119" sldId="353"/>
            <ac:spMk id="14" creationId="{72F84B47-E267-4194-8194-831DB7B5547F}"/>
          </ac:spMkLst>
        </pc:spChg>
        <pc:spChg chg="add">
          <ac:chgData name="Monica Muzzi" userId="5b0d43d38d80e569" providerId="LiveId" clId="{FA4AA06B-6FA5-4C33-8DAE-4C9E862358B1}" dt="2021-06-07T11:41:53.630" v="10" actId="26606"/>
          <ac:spMkLst>
            <pc:docMk/>
            <pc:sldMk cId="3800044119" sldId="353"/>
            <ac:spMk id="19" creationId="{979E27D9-03C7-44E2-9FF8-15D0C8506AF7}"/>
          </ac:spMkLst>
        </pc:spChg>
        <pc:spChg chg="add">
          <ac:chgData name="Monica Muzzi" userId="5b0d43d38d80e569" providerId="LiveId" clId="{FA4AA06B-6FA5-4C33-8DAE-4C9E862358B1}" dt="2021-06-07T11:41:53.630" v="10" actId="26606"/>
          <ac:spMkLst>
            <pc:docMk/>
            <pc:sldMk cId="3800044119" sldId="353"/>
            <ac:spMk id="21" creationId="{EEBF1590-3B36-48EE-A89D-3B6F3CB256AB}"/>
          </ac:spMkLst>
        </pc:spChg>
        <pc:spChg chg="add">
          <ac:chgData name="Monica Muzzi" userId="5b0d43d38d80e569" providerId="LiveId" clId="{FA4AA06B-6FA5-4C33-8DAE-4C9E862358B1}" dt="2021-06-07T11:41:53.630" v="10" actId="26606"/>
          <ac:spMkLst>
            <pc:docMk/>
            <pc:sldMk cId="3800044119" sldId="353"/>
            <ac:spMk id="23" creationId="{AC8F6C8C-AB5A-4548-942D-E3FD40ACBC49}"/>
          </ac:spMkLst>
        </pc:spChg>
        <pc:picChg chg="mod">
          <ac:chgData name="Monica Muzzi" userId="5b0d43d38d80e569" providerId="LiveId" clId="{FA4AA06B-6FA5-4C33-8DAE-4C9E862358B1}" dt="2021-06-07T11:41:53.630" v="10" actId="26606"/>
          <ac:picMkLst>
            <pc:docMk/>
            <pc:sldMk cId="3800044119" sldId="353"/>
            <ac:picMk id="4" creationId="{0837CA14-0945-4D6F-A0D5-2FE55835AF41}"/>
          </ac:picMkLst>
        </pc:picChg>
      </pc:sldChg>
      <pc:sldChg chg="addSp delSp modSp mod setBg">
        <pc:chgData name="Monica Muzzi" userId="5b0d43d38d80e569" providerId="LiveId" clId="{FA4AA06B-6FA5-4C33-8DAE-4C9E862358B1}" dt="2021-06-07T11:42:31.904" v="17" actId="26606"/>
        <pc:sldMkLst>
          <pc:docMk/>
          <pc:sldMk cId="3441480405" sldId="354"/>
        </pc:sldMkLst>
        <pc:spChg chg="add del">
          <ac:chgData name="Monica Muzzi" userId="5b0d43d38d80e569" providerId="LiveId" clId="{FA4AA06B-6FA5-4C33-8DAE-4C9E862358B1}" dt="2021-06-07T11:42:31.904" v="17" actId="26606"/>
          <ac:spMkLst>
            <pc:docMk/>
            <pc:sldMk cId="3441480405" sldId="354"/>
            <ac:spMk id="8" creationId="{42A4FC2C-047E-45A5-965D-8E1E3BF09BC6}"/>
          </ac:spMkLst>
        </pc:spChg>
        <pc:spChg chg="add del">
          <ac:chgData name="Monica Muzzi" userId="5b0d43d38d80e569" providerId="LiveId" clId="{FA4AA06B-6FA5-4C33-8DAE-4C9E862358B1}" dt="2021-06-07T11:42:31.902" v="16" actId="26606"/>
          <ac:spMkLst>
            <pc:docMk/>
            <pc:sldMk cId="3441480405" sldId="354"/>
            <ac:spMk id="13" creationId="{6FF0F0B8-5B06-4174-9742-1FD7ABE712A7}"/>
          </ac:spMkLst>
        </pc:spChg>
        <pc:spChg chg="add">
          <ac:chgData name="Monica Muzzi" userId="5b0d43d38d80e569" providerId="LiveId" clId="{FA4AA06B-6FA5-4C33-8DAE-4C9E862358B1}" dt="2021-06-07T11:42:31.904" v="17" actId="26606"/>
          <ac:spMkLst>
            <pc:docMk/>
            <pc:sldMk cId="3441480405" sldId="354"/>
            <ac:spMk id="15" creationId="{42A4FC2C-047E-45A5-965D-8E1E3BF09BC6}"/>
          </ac:spMkLst>
        </pc:spChg>
        <pc:picChg chg="mod">
          <ac:chgData name="Monica Muzzi" userId="5b0d43d38d80e569" providerId="LiveId" clId="{FA4AA06B-6FA5-4C33-8DAE-4C9E862358B1}" dt="2021-06-07T11:42:31.902" v="16" actId="26606"/>
          <ac:picMkLst>
            <pc:docMk/>
            <pc:sldMk cId="3441480405" sldId="354"/>
            <ac:picMk id="3" creationId="{7E2D3319-595A-4D4A-A786-3C0113C29417}"/>
          </ac:picMkLst>
        </pc:picChg>
      </pc:sldChg>
      <pc:sldChg chg="del">
        <pc:chgData name="Monica Muzzi" userId="5b0d43d38d80e569" providerId="LiveId" clId="{FA4AA06B-6FA5-4C33-8DAE-4C9E862358B1}" dt="2021-06-07T12:09:12.013" v="31" actId="2696"/>
        <pc:sldMkLst>
          <pc:docMk/>
          <pc:sldMk cId="2756446080" sldId="355"/>
        </pc:sldMkLst>
      </pc:sldChg>
      <pc:sldChg chg="addSp modSp mod">
        <pc:chgData name="Monica Muzzi" userId="5b0d43d38d80e569" providerId="LiveId" clId="{FA4AA06B-6FA5-4C33-8DAE-4C9E862358B1}" dt="2021-06-07T12:09:58.440" v="34" actId="26606"/>
        <pc:sldMkLst>
          <pc:docMk/>
          <pc:sldMk cId="2751402044" sldId="356"/>
        </pc:sldMkLst>
        <pc:spChg chg="add">
          <ac:chgData name="Monica Muzzi" userId="5b0d43d38d80e569" providerId="LiveId" clId="{FA4AA06B-6FA5-4C33-8DAE-4C9E862358B1}" dt="2021-06-07T12:09:58.440" v="34" actId="26606"/>
          <ac:spMkLst>
            <pc:docMk/>
            <pc:sldMk cId="2751402044" sldId="356"/>
            <ac:spMk id="10" creationId="{42A4FC2C-047E-45A5-965D-8E1E3BF09BC6}"/>
          </ac:spMkLst>
        </pc:spChg>
        <pc:picChg chg="mod">
          <ac:chgData name="Monica Muzzi" userId="5b0d43d38d80e569" providerId="LiveId" clId="{FA4AA06B-6FA5-4C33-8DAE-4C9E862358B1}" dt="2021-06-07T12:09:58.440" v="34" actId="26606"/>
          <ac:picMkLst>
            <pc:docMk/>
            <pc:sldMk cId="2751402044" sldId="356"/>
            <ac:picMk id="5" creationId="{4C6C4775-F07F-4673-B255-6F010B293036}"/>
          </ac:picMkLst>
        </pc:picChg>
      </pc:sldChg>
      <pc:sldChg chg="addSp delSp modSp mod">
        <pc:chgData name="Monica Muzzi" userId="5b0d43d38d80e569" providerId="LiveId" clId="{FA4AA06B-6FA5-4C33-8DAE-4C9E862358B1}" dt="2021-06-07T12:11:25.908" v="40" actId="26606"/>
        <pc:sldMkLst>
          <pc:docMk/>
          <pc:sldMk cId="931085597" sldId="357"/>
        </pc:sldMkLst>
        <pc:spChg chg="mod ord">
          <ac:chgData name="Monica Muzzi" userId="5b0d43d38d80e569" providerId="LiveId" clId="{FA4AA06B-6FA5-4C33-8DAE-4C9E862358B1}" dt="2021-06-07T12:11:25.908" v="40" actId="26606"/>
          <ac:spMkLst>
            <pc:docMk/>
            <pc:sldMk cId="931085597" sldId="357"/>
            <ac:spMk id="2" creationId="{51B7E135-294C-49A3-A312-DFC47AF26621}"/>
          </ac:spMkLst>
        </pc:spChg>
        <pc:spChg chg="del">
          <ac:chgData name="Monica Muzzi" userId="5b0d43d38d80e569" providerId="LiveId" clId="{FA4AA06B-6FA5-4C33-8DAE-4C9E862358B1}" dt="2021-06-07T12:11:25.908" v="40" actId="26606"/>
          <ac:spMkLst>
            <pc:docMk/>
            <pc:sldMk cId="931085597" sldId="357"/>
            <ac:spMk id="15" creationId="{022BDE4A-8A20-4A69-9C5A-581C82036A4D}"/>
          </ac:spMkLst>
        </pc:spChg>
        <pc:spChg chg="add">
          <ac:chgData name="Monica Muzzi" userId="5b0d43d38d80e569" providerId="LiveId" clId="{FA4AA06B-6FA5-4C33-8DAE-4C9E862358B1}" dt="2021-06-07T12:11:25.908" v="40" actId="26606"/>
          <ac:spMkLst>
            <pc:docMk/>
            <pc:sldMk cId="931085597" sldId="357"/>
            <ac:spMk id="20" creationId="{96918796-2918-40D6-BE3A-4600C47FCD42}"/>
          </ac:spMkLst>
        </pc:spChg>
        <pc:picChg chg="mod">
          <ac:chgData name="Monica Muzzi" userId="5b0d43d38d80e569" providerId="LiveId" clId="{FA4AA06B-6FA5-4C33-8DAE-4C9E862358B1}" dt="2021-06-07T12:11:25.908" v="40" actId="26606"/>
          <ac:picMkLst>
            <pc:docMk/>
            <pc:sldMk cId="931085597" sldId="357"/>
            <ac:picMk id="7" creationId="{05CB803A-3B04-4DBA-8DC0-3FB2DBB1F8CE}"/>
          </ac:picMkLst>
        </pc:picChg>
        <pc:picChg chg="mod">
          <ac:chgData name="Monica Muzzi" userId="5b0d43d38d80e569" providerId="LiveId" clId="{FA4AA06B-6FA5-4C33-8DAE-4C9E862358B1}" dt="2021-06-07T12:11:25.908" v="40" actId="26606"/>
          <ac:picMkLst>
            <pc:docMk/>
            <pc:sldMk cId="931085597" sldId="357"/>
            <ac:picMk id="10" creationId="{C2F178E6-865C-49F8-ABB3-0C2A923D7A0A}"/>
          </ac:picMkLst>
        </pc:picChg>
      </pc:sldChg>
      <pc:sldMasterChg chg="delSldLayout">
        <pc:chgData name="Monica Muzzi" userId="5b0d43d38d80e569" providerId="LiveId" clId="{FA4AA06B-6FA5-4C33-8DAE-4C9E862358B1}" dt="2021-06-07T12:11:16.330" v="39" actId="2696"/>
        <pc:sldMasterMkLst>
          <pc:docMk/>
          <pc:sldMasterMk cId="3429899777" sldId="2147483648"/>
        </pc:sldMasterMkLst>
        <pc:sldLayoutChg chg="del">
          <pc:chgData name="Monica Muzzi" userId="5b0d43d38d80e569" providerId="LiveId" clId="{FA4AA06B-6FA5-4C33-8DAE-4C9E862358B1}" dt="2021-06-07T12:11:16.330" v="39" actId="2696"/>
          <pc:sldLayoutMkLst>
            <pc:docMk/>
            <pc:sldMasterMk cId="3429899777" sldId="2147483648"/>
            <pc:sldLayoutMk cId="1156216254" sldId="214748366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23EA5-6C91-4126-BC39-5C80E492A092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921874-54A7-4DC0-B6B5-2DC02109806C}">
      <dgm:prSet/>
      <dgm:spPr/>
      <dgm:t>
        <a:bodyPr/>
        <a:lstStyle/>
        <a:p>
          <a:r>
            <a:rPr lang="en-US"/>
            <a:t>Incidence is 10-30%</a:t>
          </a:r>
        </a:p>
      </dgm:t>
    </dgm:pt>
    <dgm:pt modelId="{7C059ABE-3E4E-46CF-857B-B081A1F4C885}" type="parTrans" cxnId="{85EE6659-9593-4A13-A6CE-29BA0C350E97}">
      <dgm:prSet/>
      <dgm:spPr/>
      <dgm:t>
        <a:bodyPr/>
        <a:lstStyle/>
        <a:p>
          <a:endParaRPr lang="en-US"/>
        </a:p>
      </dgm:t>
    </dgm:pt>
    <dgm:pt modelId="{ED7C90D3-39B8-4364-98DD-92251CA1B373}" type="sibTrans" cxnId="{85EE6659-9593-4A13-A6CE-29BA0C350E97}">
      <dgm:prSet/>
      <dgm:spPr/>
      <dgm:t>
        <a:bodyPr/>
        <a:lstStyle/>
        <a:p>
          <a:endParaRPr lang="en-US"/>
        </a:p>
      </dgm:t>
    </dgm:pt>
    <dgm:pt modelId="{1BCFC4EB-83A5-4E36-9525-ACECBA00BED1}">
      <dgm:prSet/>
      <dgm:spPr/>
      <dgm:t>
        <a:bodyPr/>
        <a:lstStyle/>
        <a:p>
          <a:r>
            <a:rPr lang="en-US"/>
            <a:t>Diagnosis of exclusion</a:t>
          </a:r>
        </a:p>
      </dgm:t>
    </dgm:pt>
    <dgm:pt modelId="{757BB1A6-430B-441B-9457-F5712220EB42}" type="parTrans" cxnId="{8AD11664-CA74-4C45-8F08-184B0CC5EF32}">
      <dgm:prSet/>
      <dgm:spPr/>
      <dgm:t>
        <a:bodyPr/>
        <a:lstStyle/>
        <a:p>
          <a:endParaRPr lang="en-US"/>
        </a:p>
      </dgm:t>
    </dgm:pt>
    <dgm:pt modelId="{06F7B587-6141-442D-A147-661146BB683C}" type="sibTrans" cxnId="{8AD11664-CA74-4C45-8F08-184B0CC5EF32}">
      <dgm:prSet/>
      <dgm:spPr/>
      <dgm:t>
        <a:bodyPr/>
        <a:lstStyle/>
        <a:p>
          <a:endParaRPr lang="en-US"/>
        </a:p>
      </dgm:t>
    </dgm:pt>
    <dgm:pt modelId="{08CE92D5-2DD6-46A0-B895-0326CD8973F2}">
      <dgm:prSet/>
      <dgm:spPr/>
      <dgm:t>
        <a:bodyPr/>
        <a:lstStyle/>
        <a:p>
          <a:r>
            <a:rPr lang="en-US"/>
            <a:t>Implies normal S/A, ovulatory function, normal uterine cavity and bilateral tubal patency</a:t>
          </a:r>
        </a:p>
      </dgm:t>
    </dgm:pt>
    <dgm:pt modelId="{DDDEAFC8-B31D-4E79-B061-14521B14C676}" type="parTrans" cxnId="{A4ABC523-AB25-42BE-9F78-19B3FBD715F4}">
      <dgm:prSet/>
      <dgm:spPr/>
      <dgm:t>
        <a:bodyPr/>
        <a:lstStyle/>
        <a:p>
          <a:endParaRPr lang="en-US"/>
        </a:p>
      </dgm:t>
    </dgm:pt>
    <dgm:pt modelId="{7E6393EE-68DE-4B4A-AC73-960BE31A0644}" type="sibTrans" cxnId="{A4ABC523-AB25-42BE-9F78-19B3FBD715F4}">
      <dgm:prSet/>
      <dgm:spPr/>
      <dgm:t>
        <a:bodyPr/>
        <a:lstStyle/>
        <a:p>
          <a:endParaRPr lang="en-US"/>
        </a:p>
      </dgm:t>
    </dgm:pt>
    <dgm:pt modelId="{A088B8D8-35D1-41C4-94BD-36C19C1B48B7}">
      <dgm:prSet/>
      <dgm:spPr/>
      <dgm:t>
        <a:bodyPr/>
        <a:lstStyle/>
        <a:p>
          <a:r>
            <a:rPr lang="en-US"/>
            <a:t>Might be subtle egg quality issue? Natural decline in fertility in female partner</a:t>
          </a:r>
        </a:p>
      </dgm:t>
    </dgm:pt>
    <dgm:pt modelId="{FD5DFDF8-C355-4CE5-8712-63B5D3145954}" type="parTrans" cxnId="{6D191BFB-65FA-487E-A602-7DA4D4B4123F}">
      <dgm:prSet/>
      <dgm:spPr/>
      <dgm:t>
        <a:bodyPr/>
        <a:lstStyle/>
        <a:p>
          <a:endParaRPr lang="en-US"/>
        </a:p>
      </dgm:t>
    </dgm:pt>
    <dgm:pt modelId="{4784B2C7-3288-4BBD-BF0C-40A12A82167A}" type="sibTrans" cxnId="{6D191BFB-65FA-487E-A602-7DA4D4B4123F}">
      <dgm:prSet/>
      <dgm:spPr/>
      <dgm:t>
        <a:bodyPr/>
        <a:lstStyle/>
        <a:p>
          <a:endParaRPr lang="en-US"/>
        </a:p>
      </dgm:t>
    </dgm:pt>
    <dgm:pt modelId="{99517ED4-C871-494D-9E83-7C9ADA55364C}">
      <dgm:prSet/>
      <dgm:spPr/>
      <dgm:t>
        <a:bodyPr/>
        <a:lstStyle/>
        <a:p>
          <a:r>
            <a:rPr lang="en-US"/>
            <a:t>Laparoscopy no longer routinely done</a:t>
          </a:r>
        </a:p>
      </dgm:t>
    </dgm:pt>
    <dgm:pt modelId="{DD56C246-BAA6-47B4-A7AD-406B41C947EE}" type="parTrans" cxnId="{A847A90E-5CB6-4CC3-9906-DED0A97E50BC}">
      <dgm:prSet/>
      <dgm:spPr/>
      <dgm:t>
        <a:bodyPr/>
        <a:lstStyle/>
        <a:p>
          <a:endParaRPr lang="en-US"/>
        </a:p>
      </dgm:t>
    </dgm:pt>
    <dgm:pt modelId="{588E7900-18B8-453D-AD77-4BB391186742}" type="sibTrans" cxnId="{A847A90E-5CB6-4CC3-9906-DED0A97E50BC}">
      <dgm:prSet/>
      <dgm:spPr/>
      <dgm:t>
        <a:bodyPr/>
        <a:lstStyle/>
        <a:p>
          <a:endParaRPr lang="en-US"/>
        </a:p>
      </dgm:t>
    </dgm:pt>
    <dgm:pt modelId="{19465529-F21A-426D-9494-B9066DAC5AAE}">
      <dgm:prSet/>
      <dgm:spPr/>
      <dgm:t>
        <a:bodyPr/>
        <a:lstStyle/>
        <a:p>
          <a:r>
            <a:rPr lang="en-US"/>
            <a:t>Treatments are empiric</a:t>
          </a:r>
        </a:p>
      </dgm:t>
    </dgm:pt>
    <dgm:pt modelId="{E7210841-36B4-4095-9537-D7CAA8744F27}" type="parTrans" cxnId="{7E0855DC-1F5B-4E4D-A723-A7E236ABE17A}">
      <dgm:prSet/>
      <dgm:spPr/>
      <dgm:t>
        <a:bodyPr/>
        <a:lstStyle/>
        <a:p>
          <a:endParaRPr lang="en-US"/>
        </a:p>
      </dgm:t>
    </dgm:pt>
    <dgm:pt modelId="{52B66202-FDB1-421E-8A5B-EF7F0910D394}" type="sibTrans" cxnId="{7E0855DC-1F5B-4E4D-A723-A7E236ABE17A}">
      <dgm:prSet/>
      <dgm:spPr/>
      <dgm:t>
        <a:bodyPr/>
        <a:lstStyle/>
        <a:p>
          <a:endParaRPr lang="en-US"/>
        </a:p>
      </dgm:t>
    </dgm:pt>
    <dgm:pt modelId="{7EE1B8BE-0D2A-4E9F-B4AE-87871F70B7CD}">
      <dgm:prSet/>
      <dgm:spPr/>
      <dgm:t>
        <a:bodyPr/>
        <a:lstStyle/>
        <a:p>
          <a:r>
            <a:rPr lang="en-US"/>
            <a:t>Increase number of oocytes (superovulation) and correct timing of egg/sperm interaction (IUI or IVF)</a:t>
          </a:r>
        </a:p>
      </dgm:t>
    </dgm:pt>
    <dgm:pt modelId="{0E77054E-DD93-4977-9C80-9946907F18E7}" type="parTrans" cxnId="{95D3EA73-AE77-4780-AB09-A599B5E66005}">
      <dgm:prSet/>
      <dgm:spPr/>
      <dgm:t>
        <a:bodyPr/>
        <a:lstStyle/>
        <a:p>
          <a:endParaRPr lang="en-US"/>
        </a:p>
      </dgm:t>
    </dgm:pt>
    <dgm:pt modelId="{BCA4A7DB-4FE2-45FA-8FCF-DBC1D75B6B9B}" type="sibTrans" cxnId="{95D3EA73-AE77-4780-AB09-A599B5E66005}">
      <dgm:prSet/>
      <dgm:spPr/>
      <dgm:t>
        <a:bodyPr/>
        <a:lstStyle/>
        <a:p>
          <a:endParaRPr lang="en-US"/>
        </a:p>
      </dgm:t>
    </dgm:pt>
    <dgm:pt modelId="{149993CD-6738-7445-8366-08FE9D6E44A7}" type="pres">
      <dgm:prSet presAssocID="{93023EA5-6C91-4126-BC39-5C80E492A092}" presName="outerComposite" presStyleCnt="0">
        <dgm:presLayoutVars>
          <dgm:chMax val="5"/>
          <dgm:dir/>
          <dgm:resizeHandles val="exact"/>
        </dgm:presLayoutVars>
      </dgm:prSet>
      <dgm:spPr/>
    </dgm:pt>
    <dgm:pt modelId="{FA5AD528-1506-0243-B157-8907F9E7636F}" type="pres">
      <dgm:prSet presAssocID="{93023EA5-6C91-4126-BC39-5C80E492A092}" presName="dummyMaxCanvas" presStyleCnt="0">
        <dgm:presLayoutVars/>
      </dgm:prSet>
      <dgm:spPr/>
    </dgm:pt>
    <dgm:pt modelId="{0A4D4281-EB5E-BF4E-80BC-7082E5DEB2FA}" type="pres">
      <dgm:prSet presAssocID="{93023EA5-6C91-4126-BC39-5C80E492A092}" presName="FourNodes_1" presStyleLbl="node1" presStyleIdx="0" presStyleCnt="4">
        <dgm:presLayoutVars>
          <dgm:bulletEnabled val="1"/>
        </dgm:presLayoutVars>
      </dgm:prSet>
      <dgm:spPr/>
    </dgm:pt>
    <dgm:pt modelId="{DE84182A-02ED-3C46-95A6-499E8D4724EC}" type="pres">
      <dgm:prSet presAssocID="{93023EA5-6C91-4126-BC39-5C80E492A092}" presName="FourNodes_2" presStyleLbl="node1" presStyleIdx="1" presStyleCnt="4">
        <dgm:presLayoutVars>
          <dgm:bulletEnabled val="1"/>
        </dgm:presLayoutVars>
      </dgm:prSet>
      <dgm:spPr/>
    </dgm:pt>
    <dgm:pt modelId="{8375A46F-AC68-DB44-8220-EC0ACBDA778F}" type="pres">
      <dgm:prSet presAssocID="{93023EA5-6C91-4126-BC39-5C80E492A092}" presName="FourNodes_3" presStyleLbl="node1" presStyleIdx="2" presStyleCnt="4">
        <dgm:presLayoutVars>
          <dgm:bulletEnabled val="1"/>
        </dgm:presLayoutVars>
      </dgm:prSet>
      <dgm:spPr/>
    </dgm:pt>
    <dgm:pt modelId="{D1628EE8-A614-814A-AB62-E68AB400AD1C}" type="pres">
      <dgm:prSet presAssocID="{93023EA5-6C91-4126-BC39-5C80E492A092}" presName="FourNodes_4" presStyleLbl="node1" presStyleIdx="3" presStyleCnt="4">
        <dgm:presLayoutVars>
          <dgm:bulletEnabled val="1"/>
        </dgm:presLayoutVars>
      </dgm:prSet>
      <dgm:spPr/>
    </dgm:pt>
    <dgm:pt modelId="{255BBE75-88C8-114E-AF0D-A5F83A5BB507}" type="pres">
      <dgm:prSet presAssocID="{93023EA5-6C91-4126-BC39-5C80E492A092}" presName="FourConn_1-2" presStyleLbl="fgAccFollowNode1" presStyleIdx="0" presStyleCnt="3">
        <dgm:presLayoutVars>
          <dgm:bulletEnabled val="1"/>
        </dgm:presLayoutVars>
      </dgm:prSet>
      <dgm:spPr/>
    </dgm:pt>
    <dgm:pt modelId="{4044E763-96DC-4043-BBF2-14DB8A240164}" type="pres">
      <dgm:prSet presAssocID="{93023EA5-6C91-4126-BC39-5C80E492A092}" presName="FourConn_2-3" presStyleLbl="fgAccFollowNode1" presStyleIdx="1" presStyleCnt="3">
        <dgm:presLayoutVars>
          <dgm:bulletEnabled val="1"/>
        </dgm:presLayoutVars>
      </dgm:prSet>
      <dgm:spPr/>
    </dgm:pt>
    <dgm:pt modelId="{E53B0CCA-219D-D44A-92BE-D9A1D71D9D0D}" type="pres">
      <dgm:prSet presAssocID="{93023EA5-6C91-4126-BC39-5C80E492A092}" presName="FourConn_3-4" presStyleLbl="fgAccFollowNode1" presStyleIdx="2" presStyleCnt="3">
        <dgm:presLayoutVars>
          <dgm:bulletEnabled val="1"/>
        </dgm:presLayoutVars>
      </dgm:prSet>
      <dgm:spPr/>
    </dgm:pt>
    <dgm:pt modelId="{8171EA89-EA0D-F549-BCFD-6182B5727847}" type="pres">
      <dgm:prSet presAssocID="{93023EA5-6C91-4126-BC39-5C80E492A092}" presName="FourNodes_1_text" presStyleLbl="node1" presStyleIdx="3" presStyleCnt="4">
        <dgm:presLayoutVars>
          <dgm:bulletEnabled val="1"/>
        </dgm:presLayoutVars>
      </dgm:prSet>
      <dgm:spPr/>
    </dgm:pt>
    <dgm:pt modelId="{D074BECB-A3F7-4A46-93D1-00A1E61FD7C8}" type="pres">
      <dgm:prSet presAssocID="{93023EA5-6C91-4126-BC39-5C80E492A092}" presName="FourNodes_2_text" presStyleLbl="node1" presStyleIdx="3" presStyleCnt="4">
        <dgm:presLayoutVars>
          <dgm:bulletEnabled val="1"/>
        </dgm:presLayoutVars>
      </dgm:prSet>
      <dgm:spPr/>
    </dgm:pt>
    <dgm:pt modelId="{26688A59-A06B-0B4E-8BCE-5BDF523A39C5}" type="pres">
      <dgm:prSet presAssocID="{93023EA5-6C91-4126-BC39-5C80E492A092}" presName="FourNodes_3_text" presStyleLbl="node1" presStyleIdx="3" presStyleCnt="4">
        <dgm:presLayoutVars>
          <dgm:bulletEnabled val="1"/>
        </dgm:presLayoutVars>
      </dgm:prSet>
      <dgm:spPr/>
    </dgm:pt>
    <dgm:pt modelId="{EC130154-013D-D441-8662-A3EB51FC5947}" type="pres">
      <dgm:prSet presAssocID="{93023EA5-6C91-4126-BC39-5C80E492A09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955160C-C221-B240-AF66-327969B201F6}" type="presOf" srcId="{08CE92D5-2DD6-46A0-B895-0326CD8973F2}" destId="{DE84182A-02ED-3C46-95A6-499E8D4724EC}" srcOrd="0" destOrd="1" presId="urn:microsoft.com/office/officeart/2005/8/layout/vProcess5"/>
    <dgm:cxn modelId="{A847A90E-5CB6-4CC3-9906-DED0A97E50BC}" srcId="{93023EA5-6C91-4126-BC39-5C80E492A092}" destId="{99517ED4-C871-494D-9E83-7C9ADA55364C}" srcOrd="2" destOrd="0" parTransId="{DD56C246-BAA6-47B4-A7AD-406B41C947EE}" sibTransId="{588E7900-18B8-453D-AD77-4BB391186742}"/>
    <dgm:cxn modelId="{D81A6B1D-49FD-9747-B541-FFBD7365FB86}" type="presOf" srcId="{7EE1B8BE-0D2A-4E9F-B4AE-87871F70B7CD}" destId="{D1628EE8-A614-814A-AB62-E68AB400AD1C}" srcOrd="0" destOrd="1" presId="urn:microsoft.com/office/officeart/2005/8/layout/vProcess5"/>
    <dgm:cxn modelId="{A4ABC523-AB25-42BE-9F78-19B3FBD715F4}" srcId="{1BCFC4EB-83A5-4E36-9525-ACECBA00BED1}" destId="{08CE92D5-2DD6-46A0-B895-0326CD8973F2}" srcOrd="0" destOrd="0" parTransId="{DDDEAFC8-B31D-4E79-B061-14521B14C676}" sibTransId="{7E6393EE-68DE-4B4A-AC73-960BE31A0644}"/>
    <dgm:cxn modelId="{E1C7E933-2280-2946-9BA3-36A2DFCA7D7E}" type="presOf" srcId="{08CE92D5-2DD6-46A0-B895-0326CD8973F2}" destId="{D074BECB-A3F7-4A46-93D1-00A1E61FD7C8}" srcOrd="1" destOrd="1" presId="urn:microsoft.com/office/officeart/2005/8/layout/vProcess5"/>
    <dgm:cxn modelId="{8AD11664-CA74-4C45-8F08-184B0CC5EF32}" srcId="{93023EA5-6C91-4126-BC39-5C80E492A092}" destId="{1BCFC4EB-83A5-4E36-9525-ACECBA00BED1}" srcOrd="1" destOrd="0" parTransId="{757BB1A6-430B-441B-9457-F5712220EB42}" sibTransId="{06F7B587-6141-442D-A147-661146BB683C}"/>
    <dgm:cxn modelId="{104D3C49-8C34-3D4F-B6C6-66D6CED10E73}" type="presOf" srcId="{19465529-F21A-426D-9494-B9066DAC5AAE}" destId="{D1628EE8-A614-814A-AB62-E68AB400AD1C}" srcOrd="0" destOrd="0" presId="urn:microsoft.com/office/officeart/2005/8/layout/vProcess5"/>
    <dgm:cxn modelId="{95D3EA73-AE77-4780-AB09-A599B5E66005}" srcId="{19465529-F21A-426D-9494-B9066DAC5AAE}" destId="{7EE1B8BE-0D2A-4E9F-B4AE-87871F70B7CD}" srcOrd="0" destOrd="0" parTransId="{0E77054E-DD93-4977-9C80-9946907F18E7}" sibTransId="{BCA4A7DB-4FE2-45FA-8FCF-DBC1D75B6B9B}"/>
    <dgm:cxn modelId="{B1E5B978-51C2-B848-AB1F-71C15FF82194}" type="presOf" srcId="{06F7B587-6141-442D-A147-661146BB683C}" destId="{4044E763-96DC-4043-BBF2-14DB8A240164}" srcOrd="0" destOrd="0" presId="urn:microsoft.com/office/officeart/2005/8/layout/vProcess5"/>
    <dgm:cxn modelId="{85EE6659-9593-4A13-A6CE-29BA0C350E97}" srcId="{93023EA5-6C91-4126-BC39-5C80E492A092}" destId="{7F921874-54A7-4DC0-B6B5-2DC02109806C}" srcOrd="0" destOrd="0" parTransId="{7C059ABE-3E4E-46CF-857B-B081A1F4C885}" sibTransId="{ED7C90D3-39B8-4364-98DD-92251CA1B373}"/>
    <dgm:cxn modelId="{7673C080-FDE8-AD40-A73E-1AFE439568D4}" type="presOf" srcId="{93023EA5-6C91-4126-BC39-5C80E492A092}" destId="{149993CD-6738-7445-8366-08FE9D6E44A7}" srcOrd="0" destOrd="0" presId="urn:microsoft.com/office/officeart/2005/8/layout/vProcess5"/>
    <dgm:cxn modelId="{D0E81690-96B3-D743-A146-AD6E9A94234B}" type="presOf" srcId="{7F921874-54A7-4DC0-B6B5-2DC02109806C}" destId="{8171EA89-EA0D-F549-BCFD-6182B5727847}" srcOrd="1" destOrd="0" presId="urn:microsoft.com/office/officeart/2005/8/layout/vProcess5"/>
    <dgm:cxn modelId="{C88D5790-58FA-564B-BB6E-03645DAC0CC2}" type="presOf" srcId="{ED7C90D3-39B8-4364-98DD-92251CA1B373}" destId="{255BBE75-88C8-114E-AF0D-A5F83A5BB507}" srcOrd="0" destOrd="0" presId="urn:microsoft.com/office/officeart/2005/8/layout/vProcess5"/>
    <dgm:cxn modelId="{3E381298-4DFD-A345-A25C-6663D9069A9E}" type="presOf" srcId="{19465529-F21A-426D-9494-B9066DAC5AAE}" destId="{EC130154-013D-D441-8662-A3EB51FC5947}" srcOrd="1" destOrd="0" presId="urn:microsoft.com/office/officeart/2005/8/layout/vProcess5"/>
    <dgm:cxn modelId="{3A51F89D-15D5-3446-A715-405310EEC321}" type="presOf" srcId="{A088B8D8-35D1-41C4-94BD-36C19C1B48B7}" destId="{D074BECB-A3F7-4A46-93D1-00A1E61FD7C8}" srcOrd="1" destOrd="2" presId="urn:microsoft.com/office/officeart/2005/8/layout/vProcess5"/>
    <dgm:cxn modelId="{41A614A0-091C-5344-BD66-A153E579B527}" type="presOf" srcId="{7EE1B8BE-0D2A-4E9F-B4AE-87871F70B7CD}" destId="{EC130154-013D-D441-8662-A3EB51FC5947}" srcOrd="1" destOrd="1" presId="urn:microsoft.com/office/officeart/2005/8/layout/vProcess5"/>
    <dgm:cxn modelId="{8BBCB6A1-02DE-9440-888A-80745CEA906D}" type="presOf" srcId="{7F921874-54A7-4DC0-B6B5-2DC02109806C}" destId="{0A4D4281-EB5E-BF4E-80BC-7082E5DEB2FA}" srcOrd="0" destOrd="0" presId="urn:microsoft.com/office/officeart/2005/8/layout/vProcess5"/>
    <dgm:cxn modelId="{256179B4-873B-A84C-A3F1-E9BB24EB6A46}" type="presOf" srcId="{1BCFC4EB-83A5-4E36-9525-ACECBA00BED1}" destId="{DE84182A-02ED-3C46-95A6-499E8D4724EC}" srcOrd="0" destOrd="0" presId="urn:microsoft.com/office/officeart/2005/8/layout/vProcess5"/>
    <dgm:cxn modelId="{0EED6CBF-B110-9049-B615-0E34C0402E29}" type="presOf" srcId="{99517ED4-C871-494D-9E83-7C9ADA55364C}" destId="{8375A46F-AC68-DB44-8220-EC0ACBDA778F}" srcOrd="0" destOrd="0" presId="urn:microsoft.com/office/officeart/2005/8/layout/vProcess5"/>
    <dgm:cxn modelId="{2D726ECA-4D24-D04C-B848-F98D87D57DCA}" type="presOf" srcId="{99517ED4-C871-494D-9E83-7C9ADA55364C}" destId="{26688A59-A06B-0B4E-8BCE-5BDF523A39C5}" srcOrd="1" destOrd="0" presId="urn:microsoft.com/office/officeart/2005/8/layout/vProcess5"/>
    <dgm:cxn modelId="{9496E0D5-C956-EA43-A05A-EB9BC0A2D0E5}" type="presOf" srcId="{1BCFC4EB-83A5-4E36-9525-ACECBA00BED1}" destId="{D074BECB-A3F7-4A46-93D1-00A1E61FD7C8}" srcOrd="1" destOrd="0" presId="urn:microsoft.com/office/officeart/2005/8/layout/vProcess5"/>
    <dgm:cxn modelId="{7E0855DC-1F5B-4E4D-A723-A7E236ABE17A}" srcId="{93023EA5-6C91-4126-BC39-5C80E492A092}" destId="{19465529-F21A-426D-9494-B9066DAC5AAE}" srcOrd="3" destOrd="0" parTransId="{E7210841-36B4-4095-9537-D7CAA8744F27}" sibTransId="{52B66202-FDB1-421E-8A5B-EF7F0910D394}"/>
    <dgm:cxn modelId="{B0FC31DE-0DDB-C540-9BD0-EEF134918CE0}" type="presOf" srcId="{A088B8D8-35D1-41C4-94BD-36C19C1B48B7}" destId="{DE84182A-02ED-3C46-95A6-499E8D4724EC}" srcOrd="0" destOrd="2" presId="urn:microsoft.com/office/officeart/2005/8/layout/vProcess5"/>
    <dgm:cxn modelId="{0B2FC6E5-E464-0A4F-983B-171266CD6C7D}" type="presOf" srcId="{588E7900-18B8-453D-AD77-4BB391186742}" destId="{E53B0CCA-219D-D44A-92BE-D9A1D71D9D0D}" srcOrd="0" destOrd="0" presId="urn:microsoft.com/office/officeart/2005/8/layout/vProcess5"/>
    <dgm:cxn modelId="{6D191BFB-65FA-487E-A602-7DA4D4B4123F}" srcId="{1BCFC4EB-83A5-4E36-9525-ACECBA00BED1}" destId="{A088B8D8-35D1-41C4-94BD-36C19C1B48B7}" srcOrd="1" destOrd="0" parTransId="{FD5DFDF8-C355-4CE5-8712-63B5D3145954}" sibTransId="{4784B2C7-3288-4BBD-BF0C-40A12A82167A}"/>
    <dgm:cxn modelId="{B1B0022D-CA9F-F74E-955A-97E244E5E4A5}" type="presParOf" srcId="{149993CD-6738-7445-8366-08FE9D6E44A7}" destId="{FA5AD528-1506-0243-B157-8907F9E7636F}" srcOrd="0" destOrd="0" presId="urn:microsoft.com/office/officeart/2005/8/layout/vProcess5"/>
    <dgm:cxn modelId="{6254BD78-1C97-EB45-955F-5475AADE4A03}" type="presParOf" srcId="{149993CD-6738-7445-8366-08FE9D6E44A7}" destId="{0A4D4281-EB5E-BF4E-80BC-7082E5DEB2FA}" srcOrd="1" destOrd="0" presId="urn:microsoft.com/office/officeart/2005/8/layout/vProcess5"/>
    <dgm:cxn modelId="{E068E3D7-4D73-0B4C-8293-9F02F8D4C3F9}" type="presParOf" srcId="{149993CD-6738-7445-8366-08FE9D6E44A7}" destId="{DE84182A-02ED-3C46-95A6-499E8D4724EC}" srcOrd="2" destOrd="0" presId="urn:microsoft.com/office/officeart/2005/8/layout/vProcess5"/>
    <dgm:cxn modelId="{4F440512-FC6D-EB4A-A6F3-E216135746B4}" type="presParOf" srcId="{149993CD-6738-7445-8366-08FE9D6E44A7}" destId="{8375A46F-AC68-DB44-8220-EC0ACBDA778F}" srcOrd="3" destOrd="0" presId="urn:microsoft.com/office/officeart/2005/8/layout/vProcess5"/>
    <dgm:cxn modelId="{BFAB2282-6FC4-0143-90F3-F212A8ACF586}" type="presParOf" srcId="{149993CD-6738-7445-8366-08FE9D6E44A7}" destId="{D1628EE8-A614-814A-AB62-E68AB400AD1C}" srcOrd="4" destOrd="0" presId="urn:microsoft.com/office/officeart/2005/8/layout/vProcess5"/>
    <dgm:cxn modelId="{4568ED43-6566-7C4A-B50D-0B9CE3F672C4}" type="presParOf" srcId="{149993CD-6738-7445-8366-08FE9D6E44A7}" destId="{255BBE75-88C8-114E-AF0D-A5F83A5BB507}" srcOrd="5" destOrd="0" presId="urn:microsoft.com/office/officeart/2005/8/layout/vProcess5"/>
    <dgm:cxn modelId="{EB8DA9D0-8775-4248-A7B3-45A243C7CC89}" type="presParOf" srcId="{149993CD-6738-7445-8366-08FE9D6E44A7}" destId="{4044E763-96DC-4043-BBF2-14DB8A240164}" srcOrd="6" destOrd="0" presId="urn:microsoft.com/office/officeart/2005/8/layout/vProcess5"/>
    <dgm:cxn modelId="{3341AB82-1EE4-6F44-931B-5D7211A15BEE}" type="presParOf" srcId="{149993CD-6738-7445-8366-08FE9D6E44A7}" destId="{E53B0CCA-219D-D44A-92BE-D9A1D71D9D0D}" srcOrd="7" destOrd="0" presId="urn:microsoft.com/office/officeart/2005/8/layout/vProcess5"/>
    <dgm:cxn modelId="{530ECC6D-19F6-AF4C-B21F-8DBC29397C2D}" type="presParOf" srcId="{149993CD-6738-7445-8366-08FE9D6E44A7}" destId="{8171EA89-EA0D-F549-BCFD-6182B5727847}" srcOrd="8" destOrd="0" presId="urn:microsoft.com/office/officeart/2005/8/layout/vProcess5"/>
    <dgm:cxn modelId="{53066444-00FD-ED4C-86A3-B34FD149228F}" type="presParOf" srcId="{149993CD-6738-7445-8366-08FE9D6E44A7}" destId="{D074BECB-A3F7-4A46-93D1-00A1E61FD7C8}" srcOrd="9" destOrd="0" presId="urn:microsoft.com/office/officeart/2005/8/layout/vProcess5"/>
    <dgm:cxn modelId="{6C3C53CD-2188-E048-9457-6CD65066A27F}" type="presParOf" srcId="{149993CD-6738-7445-8366-08FE9D6E44A7}" destId="{26688A59-A06B-0B4E-8BCE-5BDF523A39C5}" srcOrd="10" destOrd="0" presId="urn:microsoft.com/office/officeart/2005/8/layout/vProcess5"/>
    <dgm:cxn modelId="{CACC929B-BC97-A746-9BE4-B89A0B1B2897}" type="presParOf" srcId="{149993CD-6738-7445-8366-08FE9D6E44A7}" destId="{EC130154-013D-D441-8662-A3EB51FC594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683D2B-C948-4CB5-A5DD-81F499324286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B162E7-FDC3-472C-8099-E4C499BDC76E}">
      <dgm:prSet/>
      <dgm:spPr/>
      <dgm:t>
        <a:bodyPr/>
        <a:lstStyle/>
        <a:p>
          <a:r>
            <a:rPr lang="en-US"/>
            <a:t>“Ovarian reserve” is a function of the number and quality of oocytes</a:t>
          </a:r>
        </a:p>
      </dgm:t>
    </dgm:pt>
    <dgm:pt modelId="{CB4E82A5-E3C8-44AA-8C17-CBFF95E2BAF9}" type="parTrans" cxnId="{B8ACFEA4-9B4E-40C7-B41D-3971294F81B7}">
      <dgm:prSet/>
      <dgm:spPr/>
      <dgm:t>
        <a:bodyPr/>
        <a:lstStyle/>
        <a:p>
          <a:endParaRPr lang="en-US"/>
        </a:p>
      </dgm:t>
    </dgm:pt>
    <dgm:pt modelId="{8009F859-0018-4861-8168-F7435DDBE756}" type="sibTrans" cxnId="{B8ACFEA4-9B4E-40C7-B41D-3971294F81B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5727048-9D92-49B4-AF54-7E04E4E48173}">
      <dgm:prSet/>
      <dgm:spPr/>
      <dgm:t>
        <a:bodyPr/>
        <a:lstStyle/>
        <a:p>
          <a:r>
            <a:rPr lang="en-US"/>
            <a:t>Testing reflective of quantity; quality mostly influenced by age</a:t>
          </a:r>
        </a:p>
      </dgm:t>
    </dgm:pt>
    <dgm:pt modelId="{69BE540B-6416-4720-BDD3-03DC1AA692B7}" type="parTrans" cxnId="{52FCD8E6-1C8A-428E-BA97-AE3A2E512E5D}">
      <dgm:prSet/>
      <dgm:spPr/>
      <dgm:t>
        <a:bodyPr/>
        <a:lstStyle/>
        <a:p>
          <a:endParaRPr lang="en-US"/>
        </a:p>
      </dgm:t>
    </dgm:pt>
    <dgm:pt modelId="{5CFBAD11-55E1-431C-AAE1-BE10067CF963}" type="sibTrans" cxnId="{52FCD8E6-1C8A-428E-BA97-AE3A2E512E5D}">
      <dgm:prSet/>
      <dgm:spPr/>
      <dgm:t>
        <a:bodyPr/>
        <a:lstStyle/>
        <a:p>
          <a:endParaRPr lang="en-US"/>
        </a:p>
      </dgm:t>
    </dgm:pt>
    <dgm:pt modelId="{143822CC-C8AC-43B1-9CA9-156F75FBC12D}">
      <dgm:prSet/>
      <dgm:spPr/>
      <dgm:t>
        <a:bodyPr/>
        <a:lstStyle/>
        <a:p>
          <a:r>
            <a:rPr lang="en-US"/>
            <a:t>Basal (day 2-4) FSH and estradiol and BAFC most commonly used</a:t>
          </a:r>
        </a:p>
      </dgm:t>
    </dgm:pt>
    <dgm:pt modelId="{0201D8B9-58A3-4598-AFD4-735D804A4A21}" type="parTrans" cxnId="{D4CE6177-8EB1-48BF-95E6-06650BB83F01}">
      <dgm:prSet/>
      <dgm:spPr/>
      <dgm:t>
        <a:bodyPr/>
        <a:lstStyle/>
        <a:p>
          <a:endParaRPr lang="en-US"/>
        </a:p>
      </dgm:t>
    </dgm:pt>
    <dgm:pt modelId="{EFB07866-9C52-46DC-88AD-E7AE6B84A41E}" type="sibTrans" cxnId="{D4CE6177-8EB1-48BF-95E6-06650BB83F0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3217B57-1248-4863-B8A5-5F98358CAE2A}">
      <dgm:prSet/>
      <dgm:spPr/>
      <dgm:t>
        <a:bodyPr/>
        <a:lstStyle/>
        <a:p>
          <a:r>
            <a:rPr lang="en-US"/>
            <a:t>Low BAFC –total of 3-6 follicles</a:t>
          </a:r>
        </a:p>
      </dgm:t>
    </dgm:pt>
    <dgm:pt modelId="{1148402C-4066-4C88-89C7-6AE994D40993}" type="parTrans" cxnId="{44013486-F86A-4537-B60C-91F27DB6032A}">
      <dgm:prSet/>
      <dgm:spPr/>
      <dgm:t>
        <a:bodyPr/>
        <a:lstStyle/>
        <a:p>
          <a:endParaRPr lang="en-US"/>
        </a:p>
      </dgm:t>
    </dgm:pt>
    <dgm:pt modelId="{575E6C07-7F8C-4A95-995F-49BB0DE64907}" type="sibTrans" cxnId="{44013486-F86A-4537-B60C-91F27DB6032A}">
      <dgm:prSet/>
      <dgm:spPr/>
      <dgm:t>
        <a:bodyPr/>
        <a:lstStyle/>
        <a:p>
          <a:endParaRPr lang="en-US"/>
        </a:p>
      </dgm:t>
    </dgm:pt>
    <dgm:pt modelId="{59DD3574-450A-4D25-BEDA-FF8E982C76E4}">
      <dgm:prSet/>
      <dgm:spPr/>
      <dgm:t>
        <a:bodyPr/>
        <a:lstStyle/>
        <a:p>
          <a:r>
            <a:rPr lang="en-US"/>
            <a:t>Single elevated FSH has predictive value*</a:t>
          </a:r>
        </a:p>
      </dgm:t>
    </dgm:pt>
    <dgm:pt modelId="{A21D8808-6368-43B3-ABA0-FF7F2880DDA2}" type="parTrans" cxnId="{FA26587B-88E2-47BF-8058-B6ECA79F678C}">
      <dgm:prSet/>
      <dgm:spPr/>
      <dgm:t>
        <a:bodyPr/>
        <a:lstStyle/>
        <a:p>
          <a:endParaRPr lang="en-US"/>
        </a:p>
      </dgm:t>
    </dgm:pt>
    <dgm:pt modelId="{895F50D8-2255-47A6-B529-143CAB6F7D67}" type="sibTrans" cxnId="{FA26587B-88E2-47BF-8058-B6ECA79F678C}">
      <dgm:prSet/>
      <dgm:spPr/>
      <dgm:t>
        <a:bodyPr/>
        <a:lstStyle/>
        <a:p>
          <a:endParaRPr lang="en-US"/>
        </a:p>
      </dgm:t>
    </dgm:pt>
    <dgm:pt modelId="{D6502955-7FE9-4219-8864-D0B13C8D6353}">
      <dgm:prSet/>
      <dgm:spPr/>
      <dgm:t>
        <a:bodyPr/>
        <a:lstStyle/>
        <a:p>
          <a:r>
            <a:rPr lang="en-US"/>
            <a:t>Elevated basal FSH correlated with lower overall pregnancy rates, and at IVF fewer eggs retrieved at IVF &amp; lower pregnancy rates</a:t>
          </a:r>
        </a:p>
      </dgm:t>
    </dgm:pt>
    <dgm:pt modelId="{B6A1B9AA-E38D-45FF-8435-89D84F48675A}" type="parTrans" cxnId="{F66459AA-713F-4BA2-A20F-7EDAFEE78552}">
      <dgm:prSet/>
      <dgm:spPr/>
      <dgm:t>
        <a:bodyPr/>
        <a:lstStyle/>
        <a:p>
          <a:endParaRPr lang="en-US"/>
        </a:p>
      </dgm:t>
    </dgm:pt>
    <dgm:pt modelId="{0DE71603-269A-4C33-8F6B-4F3A658DA89D}" type="sibTrans" cxnId="{F66459AA-713F-4BA2-A20F-7EDAFEE78552}">
      <dgm:prSet/>
      <dgm:spPr/>
      <dgm:t>
        <a:bodyPr/>
        <a:lstStyle/>
        <a:p>
          <a:endParaRPr lang="en-US"/>
        </a:p>
      </dgm:t>
    </dgm:pt>
    <dgm:pt modelId="{0305A3C0-1966-4BE2-A9A5-7E5E13E7F998}">
      <dgm:prSet/>
      <dgm:spPr/>
      <dgm:t>
        <a:bodyPr/>
        <a:lstStyle/>
        <a:p>
          <a:r>
            <a:rPr lang="en-US"/>
            <a:t>AMH levels &lt;1 ng/ml have been associated with poor responses to stim, poor embryo quality, and poor pregnancy outcomes in IVF.</a:t>
          </a:r>
        </a:p>
      </dgm:t>
    </dgm:pt>
    <dgm:pt modelId="{5981581E-DD5A-407A-92BC-CB3D32863DAA}" type="parTrans" cxnId="{2E995161-9D27-487F-ADA7-2C1D554A2101}">
      <dgm:prSet/>
      <dgm:spPr/>
      <dgm:t>
        <a:bodyPr/>
        <a:lstStyle/>
        <a:p>
          <a:endParaRPr lang="en-US"/>
        </a:p>
      </dgm:t>
    </dgm:pt>
    <dgm:pt modelId="{CEE70803-3D91-4FBD-8945-E46F5A55BF71}" type="sibTrans" cxnId="{2E995161-9D27-487F-ADA7-2C1D554A210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8E53374-3FE7-F649-938E-F74BEDB48753}" type="pres">
      <dgm:prSet presAssocID="{FE683D2B-C948-4CB5-A5DD-81F499324286}" presName="Name0" presStyleCnt="0">
        <dgm:presLayoutVars>
          <dgm:animLvl val="lvl"/>
          <dgm:resizeHandles val="exact"/>
        </dgm:presLayoutVars>
      </dgm:prSet>
      <dgm:spPr/>
    </dgm:pt>
    <dgm:pt modelId="{2CA90566-24EE-3A44-89BB-0A1979A41EDD}" type="pres">
      <dgm:prSet presAssocID="{CAB162E7-FDC3-472C-8099-E4C499BDC76E}" presName="compositeNode" presStyleCnt="0">
        <dgm:presLayoutVars>
          <dgm:bulletEnabled val="1"/>
        </dgm:presLayoutVars>
      </dgm:prSet>
      <dgm:spPr/>
    </dgm:pt>
    <dgm:pt modelId="{CE6410BD-A2F7-D649-9131-7E64A364EB27}" type="pres">
      <dgm:prSet presAssocID="{CAB162E7-FDC3-472C-8099-E4C499BDC76E}" presName="bgRect" presStyleLbl="bgAccFollowNode1" presStyleIdx="0" presStyleCnt="3"/>
      <dgm:spPr/>
    </dgm:pt>
    <dgm:pt modelId="{D56C69BF-AC78-664B-9C37-38BCD004C0B2}" type="pres">
      <dgm:prSet presAssocID="{8009F859-0018-4861-8168-F7435DDBE75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0D647FE-7DE2-094A-B5C3-7689D4DD905B}" type="pres">
      <dgm:prSet presAssocID="{CAB162E7-FDC3-472C-8099-E4C499BDC76E}" presName="bottomLine" presStyleLbl="alignNode1" presStyleIdx="1" presStyleCnt="6">
        <dgm:presLayoutVars/>
      </dgm:prSet>
      <dgm:spPr/>
    </dgm:pt>
    <dgm:pt modelId="{F1BC6FD2-8C2B-9B4E-8414-280C80B942E4}" type="pres">
      <dgm:prSet presAssocID="{CAB162E7-FDC3-472C-8099-E4C499BDC76E}" presName="nodeText" presStyleLbl="bgAccFollowNode1" presStyleIdx="0" presStyleCnt="3">
        <dgm:presLayoutVars>
          <dgm:bulletEnabled val="1"/>
        </dgm:presLayoutVars>
      </dgm:prSet>
      <dgm:spPr/>
    </dgm:pt>
    <dgm:pt modelId="{AC0F5943-228B-6146-9728-BB963DC80060}" type="pres">
      <dgm:prSet presAssocID="{8009F859-0018-4861-8168-F7435DDBE756}" presName="sibTrans" presStyleCnt="0"/>
      <dgm:spPr/>
    </dgm:pt>
    <dgm:pt modelId="{E2B07B9B-FF6C-A548-B421-8DF9E717A71A}" type="pres">
      <dgm:prSet presAssocID="{143822CC-C8AC-43B1-9CA9-156F75FBC12D}" presName="compositeNode" presStyleCnt="0">
        <dgm:presLayoutVars>
          <dgm:bulletEnabled val="1"/>
        </dgm:presLayoutVars>
      </dgm:prSet>
      <dgm:spPr/>
    </dgm:pt>
    <dgm:pt modelId="{02712809-E2B6-5243-A555-211583F4D0E3}" type="pres">
      <dgm:prSet presAssocID="{143822CC-C8AC-43B1-9CA9-156F75FBC12D}" presName="bgRect" presStyleLbl="bgAccFollowNode1" presStyleIdx="1" presStyleCnt="3"/>
      <dgm:spPr/>
    </dgm:pt>
    <dgm:pt modelId="{5EE6CCDD-704E-354D-A6AC-4145557FD624}" type="pres">
      <dgm:prSet presAssocID="{EFB07866-9C52-46DC-88AD-E7AE6B84A41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A3814ADE-BC16-D149-BEEC-73CDCD244242}" type="pres">
      <dgm:prSet presAssocID="{143822CC-C8AC-43B1-9CA9-156F75FBC12D}" presName="bottomLine" presStyleLbl="alignNode1" presStyleIdx="3" presStyleCnt="6">
        <dgm:presLayoutVars/>
      </dgm:prSet>
      <dgm:spPr/>
    </dgm:pt>
    <dgm:pt modelId="{F72C689F-253D-F641-9A57-BCC21997D36A}" type="pres">
      <dgm:prSet presAssocID="{143822CC-C8AC-43B1-9CA9-156F75FBC12D}" presName="nodeText" presStyleLbl="bgAccFollowNode1" presStyleIdx="1" presStyleCnt="3">
        <dgm:presLayoutVars>
          <dgm:bulletEnabled val="1"/>
        </dgm:presLayoutVars>
      </dgm:prSet>
      <dgm:spPr/>
    </dgm:pt>
    <dgm:pt modelId="{05D2C717-D71E-FE48-A1FE-8484C91F74CE}" type="pres">
      <dgm:prSet presAssocID="{EFB07866-9C52-46DC-88AD-E7AE6B84A41E}" presName="sibTrans" presStyleCnt="0"/>
      <dgm:spPr/>
    </dgm:pt>
    <dgm:pt modelId="{ABF2B1E1-6278-4543-9DA1-BA11FD388CFD}" type="pres">
      <dgm:prSet presAssocID="{0305A3C0-1966-4BE2-A9A5-7E5E13E7F998}" presName="compositeNode" presStyleCnt="0">
        <dgm:presLayoutVars>
          <dgm:bulletEnabled val="1"/>
        </dgm:presLayoutVars>
      </dgm:prSet>
      <dgm:spPr/>
    </dgm:pt>
    <dgm:pt modelId="{F4DD4DFA-B773-0944-9593-18E0AB371881}" type="pres">
      <dgm:prSet presAssocID="{0305A3C0-1966-4BE2-A9A5-7E5E13E7F998}" presName="bgRect" presStyleLbl="bgAccFollowNode1" presStyleIdx="2" presStyleCnt="3"/>
      <dgm:spPr/>
    </dgm:pt>
    <dgm:pt modelId="{958E5E40-CFAD-6147-A4F4-C348DCB19235}" type="pres">
      <dgm:prSet presAssocID="{CEE70803-3D91-4FBD-8945-E46F5A55BF7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4087BFD-16AB-C442-BDEF-B6D606E158A6}" type="pres">
      <dgm:prSet presAssocID="{0305A3C0-1966-4BE2-A9A5-7E5E13E7F998}" presName="bottomLine" presStyleLbl="alignNode1" presStyleIdx="5" presStyleCnt="6">
        <dgm:presLayoutVars/>
      </dgm:prSet>
      <dgm:spPr/>
    </dgm:pt>
    <dgm:pt modelId="{1B91725B-26E6-D540-93E3-5A0D3EFACCB8}" type="pres">
      <dgm:prSet presAssocID="{0305A3C0-1966-4BE2-A9A5-7E5E13E7F99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E995161-9D27-487F-ADA7-2C1D554A2101}" srcId="{FE683D2B-C948-4CB5-A5DD-81F499324286}" destId="{0305A3C0-1966-4BE2-A9A5-7E5E13E7F998}" srcOrd="2" destOrd="0" parTransId="{5981581E-DD5A-407A-92BC-CB3D32863DAA}" sibTransId="{CEE70803-3D91-4FBD-8945-E46F5A55BF71}"/>
    <dgm:cxn modelId="{F61CB564-269A-7140-92CA-34A7DBBFB608}" type="presOf" srcId="{03217B57-1248-4863-B8A5-5F98358CAE2A}" destId="{F72C689F-253D-F641-9A57-BCC21997D36A}" srcOrd="0" destOrd="1" presId="urn:microsoft.com/office/officeart/2016/7/layout/BasicLinearProcessNumbered"/>
    <dgm:cxn modelId="{CF776648-1DCA-8046-BC95-F9F58D65BFAF}" type="presOf" srcId="{0305A3C0-1966-4BE2-A9A5-7E5E13E7F998}" destId="{1B91725B-26E6-D540-93E3-5A0D3EFACCB8}" srcOrd="1" destOrd="0" presId="urn:microsoft.com/office/officeart/2016/7/layout/BasicLinearProcessNumbered"/>
    <dgm:cxn modelId="{3255D670-9E3A-A94A-BC9A-34CB980C3D8A}" type="presOf" srcId="{CAB162E7-FDC3-472C-8099-E4C499BDC76E}" destId="{CE6410BD-A2F7-D649-9131-7E64A364EB27}" srcOrd="0" destOrd="0" presId="urn:microsoft.com/office/officeart/2016/7/layout/BasicLinearProcessNumbered"/>
    <dgm:cxn modelId="{EF39E456-474C-954E-9C1A-C7284D536BF6}" type="presOf" srcId="{CAB162E7-FDC3-472C-8099-E4C499BDC76E}" destId="{F1BC6FD2-8C2B-9B4E-8414-280C80B942E4}" srcOrd="1" destOrd="0" presId="urn:microsoft.com/office/officeart/2016/7/layout/BasicLinearProcessNumbered"/>
    <dgm:cxn modelId="{D4CE6177-8EB1-48BF-95E6-06650BB83F01}" srcId="{FE683D2B-C948-4CB5-A5DD-81F499324286}" destId="{143822CC-C8AC-43B1-9CA9-156F75FBC12D}" srcOrd="1" destOrd="0" parTransId="{0201D8B9-58A3-4598-AFD4-735D804A4A21}" sibTransId="{EFB07866-9C52-46DC-88AD-E7AE6B84A41E}"/>
    <dgm:cxn modelId="{C9E12779-1D04-464E-906E-1D7F0F9D3000}" type="presOf" srcId="{0305A3C0-1966-4BE2-A9A5-7E5E13E7F998}" destId="{F4DD4DFA-B773-0944-9593-18E0AB371881}" srcOrd="0" destOrd="0" presId="urn:microsoft.com/office/officeart/2016/7/layout/BasicLinearProcessNumbered"/>
    <dgm:cxn modelId="{FA26587B-88E2-47BF-8058-B6ECA79F678C}" srcId="{143822CC-C8AC-43B1-9CA9-156F75FBC12D}" destId="{59DD3574-450A-4D25-BEDA-FF8E982C76E4}" srcOrd="1" destOrd="0" parTransId="{A21D8808-6368-43B3-ABA0-FF7F2880DDA2}" sibTransId="{895F50D8-2255-47A6-B529-143CAB6F7D67}"/>
    <dgm:cxn modelId="{44013486-F86A-4537-B60C-91F27DB6032A}" srcId="{143822CC-C8AC-43B1-9CA9-156F75FBC12D}" destId="{03217B57-1248-4863-B8A5-5F98358CAE2A}" srcOrd="0" destOrd="0" parTransId="{1148402C-4066-4C88-89C7-6AE994D40993}" sibTransId="{575E6C07-7F8C-4A95-995F-49BB0DE64907}"/>
    <dgm:cxn modelId="{1616DE94-1CDE-C948-80A3-C7B6F09C6A53}" type="presOf" srcId="{EFB07866-9C52-46DC-88AD-E7AE6B84A41E}" destId="{5EE6CCDD-704E-354D-A6AC-4145557FD624}" srcOrd="0" destOrd="0" presId="urn:microsoft.com/office/officeart/2016/7/layout/BasicLinearProcessNumbered"/>
    <dgm:cxn modelId="{C2DAB397-06CF-A14F-9F84-AAD2B6BF8DF6}" type="presOf" srcId="{55727048-9D92-49B4-AF54-7E04E4E48173}" destId="{F1BC6FD2-8C2B-9B4E-8414-280C80B942E4}" srcOrd="0" destOrd="1" presId="urn:microsoft.com/office/officeart/2016/7/layout/BasicLinearProcessNumbered"/>
    <dgm:cxn modelId="{A1B1CF9A-7CDA-4D4D-B84E-167B5B43061F}" type="presOf" srcId="{D6502955-7FE9-4219-8864-D0B13C8D6353}" destId="{F72C689F-253D-F641-9A57-BCC21997D36A}" srcOrd="0" destOrd="3" presId="urn:microsoft.com/office/officeart/2016/7/layout/BasicLinearProcessNumbered"/>
    <dgm:cxn modelId="{98EFBA9C-3AD0-C744-A666-45AF68D963AA}" type="presOf" srcId="{143822CC-C8AC-43B1-9CA9-156F75FBC12D}" destId="{02712809-E2B6-5243-A555-211583F4D0E3}" srcOrd="0" destOrd="0" presId="urn:microsoft.com/office/officeart/2016/7/layout/BasicLinearProcessNumbered"/>
    <dgm:cxn modelId="{B8ACFEA4-9B4E-40C7-B41D-3971294F81B7}" srcId="{FE683D2B-C948-4CB5-A5DD-81F499324286}" destId="{CAB162E7-FDC3-472C-8099-E4C499BDC76E}" srcOrd="0" destOrd="0" parTransId="{CB4E82A5-E3C8-44AA-8C17-CBFF95E2BAF9}" sibTransId="{8009F859-0018-4861-8168-F7435DDBE756}"/>
    <dgm:cxn modelId="{603857A7-E015-8348-8080-4DC7543BBB2D}" type="presOf" srcId="{FE683D2B-C948-4CB5-A5DD-81F499324286}" destId="{B8E53374-3FE7-F649-938E-F74BEDB48753}" srcOrd="0" destOrd="0" presId="urn:microsoft.com/office/officeart/2016/7/layout/BasicLinearProcessNumbered"/>
    <dgm:cxn modelId="{F66459AA-713F-4BA2-A20F-7EDAFEE78552}" srcId="{143822CC-C8AC-43B1-9CA9-156F75FBC12D}" destId="{D6502955-7FE9-4219-8864-D0B13C8D6353}" srcOrd="2" destOrd="0" parTransId="{B6A1B9AA-E38D-45FF-8435-89D84F48675A}" sibTransId="{0DE71603-269A-4C33-8F6B-4F3A658DA89D}"/>
    <dgm:cxn modelId="{F54AC1B1-6208-9748-927A-7A71D278BC9B}" type="presOf" srcId="{59DD3574-450A-4D25-BEDA-FF8E982C76E4}" destId="{F72C689F-253D-F641-9A57-BCC21997D36A}" srcOrd="0" destOrd="2" presId="urn:microsoft.com/office/officeart/2016/7/layout/BasicLinearProcessNumbered"/>
    <dgm:cxn modelId="{74671AD3-0359-1145-8D2C-E21E9052149F}" type="presOf" srcId="{CEE70803-3D91-4FBD-8945-E46F5A55BF71}" destId="{958E5E40-CFAD-6147-A4F4-C348DCB19235}" srcOrd="0" destOrd="0" presId="urn:microsoft.com/office/officeart/2016/7/layout/BasicLinearProcessNumbered"/>
    <dgm:cxn modelId="{ACFB35D7-B4A8-0645-AF27-4690880CD81B}" type="presOf" srcId="{8009F859-0018-4861-8168-F7435DDBE756}" destId="{D56C69BF-AC78-664B-9C37-38BCD004C0B2}" srcOrd="0" destOrd="0" presId="urn:microsoft.com/office/officeart/2016/7/layout/BasicLinearProcessNumbered"/>
    <dgm:cxn modelId="{52FCD8E6-1C8A-428E-BA97-AE3A2E512E5D}" srcId="{CAB162E7-FDC3-472C-8099-E4C499BDC76E}" destId="{55727048-9D92-49B4-AF54-7E04E4E48173}" srcOrd="0" destOrd="0" parTransId="{69BE540B-6416-4720-BDD3-03DC1AA692B7}" sibTransId="{5CFBAD11-55E1-431C-AAE1-BE10067CF963}"/>
    <dgm:cxn modelId="{8E9DECFD-5A1E-FB47-BE18-17B0111F55EB}" type="presOf" srcId="{143822CC-C8AC-43B1-9CA9-156F75FBC12D}" destId="{F72C689F-253D-F641-9A57-BCC21997D36A}" srcOrd="1" destOrd="0" presId="urn:microsoft.com/office/officeart/2016/7/layout/BasicLinearProcessNumbered"/>
    <dgm:cxn modelId="{C2C36B97-0460-A04A-B120-85D777952A27}" type="presParOf" srcId="{B8E53374-3FE7-F649-938E-F74BEDB48753}" destId="{2CA90566-24EE-3A44-89BB-0A1979A41EDD}" srcOrd="0" destOrd="0" presId="urn:microsoft.com/office/officeart/2016/7/layout/BasicLinearProcessNumbered"/>
    <dgm:cxn modelId="{D4FD1DBB-3C45-ED47-8968-71E428EA4AC5}" type="presParOf" srcId="{2CA90566-24EE-3A44-89BB-0A1979A41EDD}" destId="{CE6410BD-A2F7-D649-9131-7E64A364EB27}" srcOrd="0" destOrd="0" presId="urn:microsoft.com/office/officeart/2016/7/layout/BasicLinearProcessNumbered"/>
    <dgm:cxn modelId="{16B2F181-2974-964B-957C-E0D08B90EEBF}" type="presParOf" srcId="{2CA90566-24EE-3A44-89BB-0A1979A41EDD}" destId="{D56C69BF-AC78-664B-9C37-38BCD004C0B2}" srcOrd="1" destOrd="0" presId="urn:microsoft.com/office/officeart/2016/7/layout/BasicLinearProcessNumbered"/>
    <dgm:cxn modelId="{02BB81B2-A7AD-F94E-9B6A-DDD283E39233}" type="presParOf" srcId="{2CA90566-24EE-3A44-89BB-0A1979A41EDD}" destId="{A0D647FE-7DE2-094A-B5C3-7689D4DD905B}" srcOrd="2" destOrd="0" presId="urn:microsoft.com/office/officeart/2016/7/layout/BasicLinearProcessNumbered"/>
    <dgm:cxn modelId="{E40321CC-D053-5848-99CC-9AFD2BD4BA59}" type="presParOf" srcId="{2CA90566-24EE-3A44-89BB-0A1979A41EDD}" destId="{F1BC6FD2-8C2B-9B4E-8414-280C80B942E4}" srcOrd="3" destOrd="0" presId="urn:microsoft.com/office/officeart/2016/7/layout/BasicLinearProcessNumbered"/>
    <dgm:cxn modelId="{D47E7A30-275E-074C-A35E-4C9B05F3B2AF}" type="presParOf" srcId="{B8E53374-3FE7-F649-938E-F74BEDB48753}" destId="{AC0F5943-228B-6146-9728-BB963DC80060}" srcOrd="1" destOrd="0" presId="urn:microsoft.com/office/officeart/2016/7/layout/BasicLinearProcessNumbered"/>
    <dgm:cxn modelId="{025D2CB7-BA21-B04D-BA9F-4910548ED033}" type="presParOf" srcId="{B8E53374-3FE7-F649-938E-F74BEDB48753}" destId="{E2B07B9B-FF6C-A548-B421-8DF9E717A71A}" srcOrd="2" destOrd="0" presId="urn:microsoft.com/office/officeart/2016/7/layout/BasicLinearProcessNumbered"/>
    <dgm:cxn modelId="{15B1ADF8-C2AD-AC47-8ECD-47FC97FDFAA3}" type="presParOf" srcId="{E2B07B9B-FF6C-A548-B421-8DF9E717A71A}" destId="{02712809-E2B6-5243-A555-211583F4D0E3}" srcOrd="0" destOrd="0" presId="urn:microsoft.com/office/officeart/2016/7/layout/BasicLinearProcessNumbered"/>
    <dgm:cxn modelId="{CD278192-7E46-304B-91E9-2EE2D1B4DF4E}" type="presParOf" srcId="{E2B07B9B-FF6C-A548-B421-8DF9E717A71A}" destId="{5EE6CCDD-704E-354D-A6AC-4145557FD624}" srcOrd="1" destOrd="0" presId="urn:microsoft.com/office/officeart/2016/7/layout/BasicLinearProcessNumbered"/>
    <dgm:cxn modelId="{DEB97274-071D-A04E-BC1F-503B3F53752A}" type="presParOf" srcId="{E2B07B9B-FF6C-A548-B421-8DF9E717A71A}" destId="{A3814ADE-BC16-D149-BEEC-73CDCD244242}" srcOrd="2" destOrd="0" presId="urn:microsoft.com/office/officeart/2016/7/layout/BasicLinearProcessNumbered"/>
    <dgm:cxn modelId="{998E993C-C224-BC4D-BE5D-C652194EB87D}" type="presParOf" srcId="{E2B07B9B-FF6C-A548-B421-8DF9E717A71A}" destId="{F72C689F-253D-F641-9A57-BCC21997D36A}" srcOrd="3" destOrd="0" presId="urn:microsoft.com/office/officeart/2016/7/layout/BasicLinearProcessNumbered"/>
    <dgm:cxn modelId="{D7F568CC-5000-0E42-83E6-7BB271B235D4}" type="presParOf" srcId="{B8E53374-3FE7-F649-938E-F74BEDB48753}" destId="{05D2C717-D71E-FE48-A1FE-8484C91F74CE}" srcOrd="3" destOrd="0" presId="urn:microsoft.com/office/officeart/2016/7/layout/BasicLinearProcessNumbered"/>
    <dgm:cxn modelId="{88EFF4E8-1A0D-8042-A831-489CAAA86C55}" type="presParOf" srcId="{B8E53374-3FE7-F649-938E-F74BEDB48753}" destId="{ABF2B1E1-6278-4543-9DA1-BA11FD388CFD}" srcOrd="4" destOrd="0" presId="urn:microsoft.com/office/officeart/2016/7/layout/BasicLinearProcessNumbered"/>
    <dgm:cxn modelId="{979C45B6-8D05-5F4E-8A2F-E6398BBE46FB}" type="presParOf" srcId="{ABF2B1E1-6278-4543-9DA1-BA11FD388CFD}" destId="{F4DD4DFA-B773-0944-9593-18E0AB371881}" srcOrd="0" destOrd="0" presId="urn:microsoft.com/office/officeart/2016/7/layout/BasicLinearProcessNumbered"/>
    <dgm:cxn modelId="{EE75457A-75C3-104D-801C-33ACC281B69F}" type="presParOf" srcId="{ABF2B1E1-6278-4543-9DA1-BA11FD388CFD}" destId="{958E5E40-CFAD-6147-A4F4-C348DCB19235}" srcOrd="1" destOrd="0" presId="urn:microsoft.com/office/officeart/2016/7/layout/BasicLinearProcessNumbered"/>
    <dgm:cxn modelId="{9F7B547A-F98C-9D4C-9B9D-32E97F40AD09}" type="presParOf" srcId="{ABF2B1E1-6278-4543-9DA1-BA11FD388CFD}" destId="{64087BFD-16AB-C442-BDEF-B6D606E158A6}" srcOrd="2" destOrd="0" presId="urn:microsoft.com/office/officeart/2016/7/layout/BasicLinearProcessNumbered"/>
    <dgm:cxn modelId="{A18200C5-12FE-A548-9F7D-C770AEB4F259}" type="presParOf" srcId="{ABF2B1E1-6278-4543-9DA1-BA11FD388CFD}" destId="{1B91725B-26E6-D540-93E3-5A0D3EFACCB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D4281-EB5E-BF4E-80BC-7082E5DEB2FA}">
      <dsp:nvSpPr>
        <dsp:cNvPr id="0" name=""/>
        <dsp:cNvSpPr/>
      </dsp:nvSpPr>
      <dsp:spPr>
        <a:xfrm>
          <a:off x="0" y="0"/>
          <a:ext cx="3895724" cy="1123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Incidence is 10-30%</a:t>
          </a:r>
        </a:p>
      </dsp:txBody>
      <dsp:txXfrm>
        <a:off x="32897" y="32897"/>
        <a:ext cx="2588808" cy="1057394"/>
      </dsp:txXfrm>
    </dsp:sp>
    <dsp:sp modelId="{DE84182A-02ED-3C46-95A6-499E8D4724EC}">
      <dsp:nvSpPr>
        <dsp:cNvPr id="0" name=""/>
        <dsp:cNvSpPr/>
      </dsp:nvSpPr>
      <dsp:spPr>
        <a:xfrm>
          <a:off x="326266" y="1327404"/>
          <a:ext cx="3895724" cy="1123188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Diagnosis of exclusion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Implies normal S/A, ovulatory function, normal uterine cavity and bilateral tubal patency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Might be subtle egg quality issue? Natural decline in fertility in female partner</a:t>
          </a:r>
        </a:p>
      </dsp:txBody>
      <dsp:txXfrm>
        <a:off x="359163" y="1360301"/>
        <a:ext cx="2773591" cy="1057394"/>
      </dsp:txXfrm>
    </dsp:sp>
    <dsp:sp modelId="{8375A46F-AC68-DB44-8220-EC0ACBDA778F}">
      <dsp:nvSpPr>
        <dsp:cNvPr id="0" name=""/>
        <dsp:cNvSpPr/>
      </dsp:nvSpPr>
      <dsp:spPr>
        <a:xfrm>
          <a:off x="647664" y="2654808"/>
          <a:ext cx="3895724" cy="1123188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Laparoscopy no longer routinely done</a:t>
          </a:r>
        </a:p>
      </dsp:txBody>
      <dsp:txXfrm>
        <a:off x="680561" y="2687705"/>
        <a:ext cx="2778461" cy="1057394"/>
      </dsp:txXfrm>
    </dsp:sp>
    <dsp:sp modelId="{D1628EE8-A614-814A-AB62-E68AB400AD1C}">
      <dsp:nvSpPr>
        <dsp:cNvPr id="0" name=""/>
        <dsp:cNvSpPr/>
      </dsp:nvSpPr>
      <dsp:spPr>
        <a:xfrm>
          <a:off x="973931" y="3982212"/>
          <a:ext cx="3895724" cy="112318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Treatments are empiric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Increase number of oocytes (superovulation) and correct timing of egg/sperm interaction (IUI or IVF)</a:t>
          </a:r>
        </a:p>
      </dsp:txBody>
      <dsp:txXfrm>
        <a:off x="1006828" y="4015109"/>
        <a:ext cx="2773591" cy="1057394"/>
      </dsp:txXfrm>
    </dsp:sp>
    <dsp:sp modelId="{255BBE75-88C8-114E-AF0D-A5F83A5BB507}">
      <dsp:nvSpPr>
        <dsp:cNvPr id="0" name=""/>
        <dsp:cNvSpPr/>
      </dsp:nvSpPr>
      <dsp:spPr>
        <a:xfrm>
          <a:off x="3165652" y="860259"/>
          <a:ext cx="730072" cy="7300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329918" y="860259"/>
        <a:ext cx="401540" cy="549379"/>
      </dsp:txXfrm>
    </dsp:sp>
    <dsp:sp modelId="{4044E763-96DC-4043-BBF2-14DB8A240164}">
      <dsp:nvSpPr>
        <dsp:cNvPr id="0" name=""/>
        <dsp:cNvSpPr/>
      </dsp:nvSpPr>
      <dsp:spPr>
        <a:xfrm>
          <a:off x="3491919" y="2187663"/>
          <a:ext cx="730072" cy="7300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656185" y="2187663"/>
        <a:ext cx="401540" cy="549379"/>
      </dsp:txXfrm>
    </dsp:sp>
    <dsp:sp modelId="{E53B0CCA-219D-D44A-92BE-D9A1D71D9D0D}">
      <dsp:nvSpPr>
        <dsp:cNvPr id="0" name=""/>
        <dsp:cNvSpPr/>
      </dsp:nvSpPr>
      <dsp:spPr>
        <a:xfrm>
          <a:off x="3813316" y="3515067"/>
          <a:ext cx="730072" cy="73007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977582" y="3515067"/>
        <a:ext cx="401540" cy="549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410BD-A2F7-D649-9131-7E64A364EB27}">
      <dsp:nvSpPr>
        <dsp:cNvPr id="0" name=""/>
        <dsp:cNvSpPr/>
      </dsp:nvSpPr>
      <dsp:spPr>
        <a:xfrm>
          <a:off x="0" y="352028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“Ovarian reserve” is a function of the number and quality of oocytes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Testing reflective of quantity; quality mostly influenced by age</a:t>
          </a:r>
        </a:p>
      </dsp:txBody>
      <dsp:txXfrm>
        <a:off x="0" y="1663192"/>
        <a:ext cx="2464593" cy="2070258"/>
      </dsp:txXfrm>
    </dsp:sp>
    <dsp:sp modelId="{D56C69BF-AC78-664B-9C37-38BCD004C0B2}">
      <dsp:nvSpPr>
        <dsp:cNvPr id="0" name=""/>
        <dsp:cNvSpPr/>
      </dsp:nvSpPr>
      <dsp:spPr>
        <a:xfrm>
          <a:off x="714732" y="697071"/>
          <a:ext cx="1035129" cy="1035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6323" y="848662"/>
        <a:ext cx="731947" cy="731947"/>
      </dsp:txXfrm>
    </dsp:sp>
    <dsp:sp modelId="{A0D647FE-7DE2-094A-B5C3-7689D4DD905B}">
      <dsp:nvSpPr>
        <dsp:cNvPr id="0" name=""/>
        <dsp:cNvSpPr/>
      </dsp:nvSpPr>
      <dsp:spPr>
        <a:xfrm>
          <a:off x="0" y="3802387"/>
          <a:ext cx="2464593" cy="72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712809-E2B6-5243-A555-211583F4D0E3}">
      <dsp:nvSpPr>
        <dsp:cNvPr id="0" name=""/>
        <dsp:cNvSpPr/>
      </dsp:nvSpPr>
      <dsp:spPr>
        <a:xfrm>
          <a:off x="2711053" y="352028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Basal (day 2-4) FSH and estradiol and BAFC most commonly used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Low BAFC –total of 3-6 follicles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Single elevated FSH has predictive value*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Elevated basal FSH correlated with lower overall pregnancy rates, and at IVF fewer eggs retrieved at IVF &amp; lower pregnancy rates</a:t>
          </a:r>
        </a:p>
      </dsp:txBody>
      <dsp:txXfrm>
        <a:off x="2711053" y="1663192"/>
        <a:ext cx="2464593" cy="2070258"/>
      </dsp:txXfrm>
    </dsp:sp>
    <dsp:sp modelId="{5EE6CCDD-704E-354D-A6AC-4145557FD624}">
      <dsp:nvSpPr>
        <dsp:cNvPr id="0" name=""/>
        <dsp:cNvSpPr/>
      </dsp:nvSpPr>
      <dsp:spPr>
        <a:xfrm>
          <a:off x="3425785" y="697071"/>
          <a:ext cx="1035129" cy="1035129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77376" y="848662"/>
        <a:ext cx="731947" cy="731947"/>
      </dsp:txXfrm>
    </dsp:sp>
    <dsp:sp modelId="{A3814ADE-BC16-D149-BEEC-73CDCD244242}">
      <dsp:nvSpPr>
        <dsp:cNvPr id="0" name=""/>
        <dsp:cNvSpPr/>
      </dsp:nvSpPr>
      <dsp:spPr>
        <a:xfrm>
          <a:off x="2711053" y="3802387"/>
          <a:ext cx="2464593" cy="72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DD4DFA-B773-0944-9593-18E0AB371881}">
      <dsp:nvSpPr>
        <dsp:cNvPr id="0" name=""/>
        <dsp:cNvSpPr/>
      </dsp:nvSpPr>
      <dsp:spPr>
        <a:xfrm>
          <a:off x="5422106" y="352028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AMH levels &lt;1 ng/ml have been associated with poor responses to stim, poor embryo quality, and poor pregnancy outcomes in IVF.</a:t>
          </a:r>
        </a:p>
      </dsp:txBody>
      <dsp:txXfrm>
        <a:off x="5422106" y="1663192"/>
        <a:ext cx="2464593" cy="2070258"/>
      </dsp:txXfrm>
    </dsp:sp>
    <dsp:sp modelId="{958E5E40-CFAD-6147-A4F4-C348DCB19235}">
      <dsp:nvSpPr>
        <dsp:cNvPr id="0" name=""/>
        <dsp:cNvSpPr/>
      </dsp:nvSpPr>
      <dsp:spPr>
        <a:xfrm>
          <a:off x="6136838" y="697071"/>
          <a:ext cx="1035129" cy="1035129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88429" y="848662"/>
        <a:ext cx="731947" cy="731947"/>
      </dsp:txXfrm>
    </dsp:sp>
    <dsp:sp modelId="{64087BFD-16AB-C442-BDEF-B6D606E158A6}">
      <dsp:nvSpPr>
        <dsp:cNvPr id="0" name=""/>
        <dsp:cNvSpPr/>
      </dsp:nvSpPr>
      <dsp:spPr>
        <a:xfrm>
          <a:off x="5422106" y="3802387"/>
          <a:ext cx="2464593" cy="7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5B20-8988-4190-BFE5-22FD1AD372A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FBD60-6F4F-4F55-B793-3AE144064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7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64C00-B274-4667-B3ED-B15BEAAAA0C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9613"/>
            <a:ext cx="4533900" cy="3400425"/>
          </a:xfrm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9" y="4322164"/>
            <a:ext cx="5019675" cy="4109803"/>
          </a:xfrm>
        </p:spPr>
        <p:txBody>
          <a:bodyPr/>
          <a:lstStyle/>
          <a:p>
            <a:pPr marL="228600" indent="-228600"/>
            <a:r>
              <a:rPr lang="en-US" altLang="en-US"/>
              <a:t>Infertility is defined as the inability to conceive a child </a:t>
            </a:r>
            <a:r>
              <a:rPr lang="en-US" altLang="en-US">
                <a:cs typeface="Arial" charset="0"/>
              </a:rPr>
              <a:t>after one year of unprotected intercourse</a:t>
            </a:r>
          </a:p>
          <a:p>
            <a:pPr marL="228600" indent="-228600"/>
            <a:r>
              <a:rPr lang="en-US" altLang="en-US">
                <a:cs typeface="Arial" charset="0"/>
              </a:rPr>
              <a:t>Earlier evaluation and treatment may be indicated in women who are</a:t>
            </a:r>
          </a:p>
          <a:p>
            <a:pPr marL="685800" lvl="1" indent="-457200"/>
            <a:r>
              <a:rPr lang="en-US" altLang="en-US">
                <a:cs typeface="Arial" charset="0"/>
              </a:rPr>
              <a:t>Over the age of 35</a:t>
            </a:r>
          </a:p>
          <a:p>
            <a:pPr marL="685800" lvl="1" indent="-457200"/>
            <a:r>
              <a:rPr lang="en-US" altLang="en-US">
                <a:cs typeface="Arial" charset="0"/>
              </a:rPr>
              <a:t>Oligo or amenorrheic</a:t>
            </a:r>
          </a:p>
          <a:p>
            <a:pPr marL="685800" lvl="1" indent="-457200"/>
            <a:r>
              <a:rPr lang="en-US" altLang="en-US">
                <a:cs typeface="Arial" charset="0"/>
              </a:rPr>
              <a:t>Known or suspected to have uterine or tubal disease or endometriosis</a:t>
            </a:r>
          </a:p>
          <a:p>
            <a:pPr marL="228600" indent="-228600"/>
            <a:r>
              <a:rPr lang="en-US" altLang="en-US">
                <a:cs typeface="Arial" charset="0"/>
              </a:rPr>
              <a:t>Reference: </a:t>
            </a:r>
            <a:r>
              <a:rPr kumimoji="1" lang="en-US" altLang="en-US"/>
              <a:t>Practice Committee of ASRM. Fertil Steril 2006;86(suppl 4):S264</a:t>
            </a:r>
          </a:p>
          <a:p>
            <a:pPr marL="228600" indent="-228600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77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16026-5D99-45C7-9EFE-7513FE6B7C5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 is important to remind couples that in each ovulatory cycle ~30% of normal couples have a chance at becoming pregnant</a:t>
            </a:r>
          </a:p>
          <a:p>
            <a:r>
              <a:rPr lang="en-US" altLang="en-US"/>
              <a:t>After 3 months, the chance increases to close to 60%, and after 2 years, over 90% of normal couples will achieve pregnancy</a:t>
            </a:r>
          </a:p>
          <a:p>
            <a:r>
              <a:rPr lang="en-US" altLang="en-US"/>
              <a:t>Reference: Speroff L, Glass RH, Kase NG, editors. Clinical Gynecologic Endocrinology and Infertility. 7th ed. Baltimore Williams &amp; Wilkins, 2005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20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At 5-6 weeks of development, both female and male embryos have 2 sets of paired genital ducts: </a:t>
            </a:r>
            <a:r>
              <a:rPr lang="en-US" sz="1600" dirty="0" err="1">
                <a:solidFill>
                  <a:schemeClr val="bg1"/>
                </a:solidFill>
              </a:rPr>
              <a:t>mullerian</a:t>
            </a:r>
            <a:r>
              <a:rPr lang="en-US" sz="1600" dirty="0">
                <a:solidFill>
                  <a:schemeClr val="bg1"/>
                </a:solidFill>
              </a:rPr>
              <a:t> and wolffian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Genital system identical at this point. Development depends on presence or absence of Y chromosome </a:t>
            </a:r>
          </a:p>
          <a:p>
            <a:r>
              <a:rPr lang="en-US" dirty="0"/>
              <a:t>Second image-9 weeks (disappearance of uterine septum</a:t>
            </a:r>
          </a:p>
          <a:p>
            <a:r>
              <a:rPr lang="en-US" dirty="0"/>
              <a:t>End of third month: </a:t>
            </a:r>
          </a:p>
          <a:p>
            <a:r>
              <a:rPr lang="en-US" dirty="0"/>
              <a:t>Newborn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BD60-6F4F-4F55-B793-3AE1440645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9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FA08-B12C-46AE-B71E-6448E24252F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50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4574E-C5CF-4DA3-85D9-0EE79ED2FC34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30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pace and extent of the patient’s evaluation will depend on several factors</a:t>
            </a:r>
          </a:p>
          <a:p>
            <a:pPr lvl="1"/>
            <a:r>
              <a:rPr lang="en-US" altLang="en-US"/>
              <a:t>Patient age</a:t>
            </a:r>
          </a:p>
          <a:p>
            <a:pPr lvl="1"/>
            <a:r>
              <a:rPr lang="en-US" altLang="en-US"/>
              <a:t>Duration of infertility</a:t>
            </a:r>
          </a:p>
          <a:p>
            <a:pPr lvl="1"/>
            <a:r>
              <a:rPr lang="en-US" altLang="en-US"/>
              <a:t>Results of the physical exam and medical history</a:t>
            </a:r>
          </a:p>
          <a:p>
            <a:pPr lvl="1"/>
            <a:r>
              <a:rPr lang="en-US" altLang="en-US"/>
              <a:t>Patient’s wishes (desire to accelerate treatment, for example)</a:t>
            </a:r>
          </a:p>
          <a:p>
            <a:r>
              <a:rPr lang="en-US" altLang="en-US"/>
              <a:t>Reference: </a:t>
            </a:r>
            <a:r>
              <a:rPr kumimoji="1" lang="en-US" altLang="en-US"/>
              <a:t>Practice Committee of ASRM. Fertil Steril 2006;86(suppl 4):S264</a:t>
            </a:r>
          </a:p>
          <a:p>
            <a:endParaRPr lang="en-US" altLang="en-US"/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62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33A9B-70F7-421D-860E-88DCCC215B21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31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9613"/>
            <a:ext cx="4533900" cy="3400425"/>
          </a:xfrm>
          <a:ln/>
        </p:spPr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9" y="4322164"/>
            <a:ext cx="5019675" cy="4109803"/>
          </a:xfrm>
        </p:spPr>
        <p:txBody>
          <a:bodyPr/>
          <a:lstStyle/>
          <a:p>
            <a:r>
              <a:rPr lang="en-US" altLang="en-US"/>
              <a:t>Ovarian reserve testing evaluates the functional capacity of the ovary; in other words, is the ovary capable of producing eggs?</a:t>
            </a:r>
          </a:p>
          <a:p>
            <a:r>
              <a:rPr lang="en-US" altLang="en-US"/>
              <a:t>Although numerous tests are available, the most commonly used tests are basal FSH and estradiol, done on day 2-4 of the menstrual cycle</a:t>
            </a:r>
          </a:p>
          <a:p>
            <a:r>
              <a:rPr lang="en-US" altLang="en-US"/>
              <a:t>A single elevated FSH has predictive value in terms of ovarian reserve</a:t>
            </a:r>
          </a:p>
          <a:p>
            <a:r>
              <a:rPr lang="en-US" altLang="en-US"/>
              <a:t>Reference: </a:t>
            </a:r>
            <a:r>
              <a:rPr kumimoji="1" lang="en-US" altLang="en-US"/>
              <a:t>Toner JP, et al. Fertil Steril 1991;55:784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pPr lvl="1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26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7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3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AC3D70-8E69-4D94-A1B8-82BA1A784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3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7975"/>
            <a:ext cx="6919913" cy="1162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811338"/>
            <a:ext cx="7773987" cy="4830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87650" y="6661150"/>
            <a:ext cx="3562350" cy="1222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6613" y="6661150"/>
            <a:ext cx="533400" cy="1222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fld id="{D8EA6166-79B4-4770-8473-AC78C9A9C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747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3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9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9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6707D-8128-44DE-B623-832F1D0381C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FF60A-3877-4C4A-8675-13D1F0C3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9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df"/><Relationship Id="rId5" Type="http://schemas.openxmlformats.org/officeDocument/2006/relationships/image" Target="../media/image13.pd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Female Infertility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700">
                <a:solidFill>
                  <a:schemeClr val="bg1"/>
                </a:solidFill>
              </a:rPr>
              <a:t>Monica Moore, MSN, RNC</a:t>
            </a:r>
          </a:p>
          <a:p>
            <a:pPr algn="l"/>
            <a:r>
              <a:rPr lang="en-US" sz="1700">
                <a:solidFill>
                  <a:schemeClr val="bg1"/>
                </a:solidFill>
              </a:rPr>
              <a:t>©Fertile Health, LLC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36" y="1830355"/>
            <a:ext cx="3035882" cy="18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5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dirty="0"/>
              <a:t>“</a:t>
            </a:r>
            <a:r>
              <a:rPr lang="en-US" dirty="0" err="1"/>
              <a:t>Recruitable</a:t>
            </a:r>
            <a:r>
              <a:rPr lang="en-US" dirty="0"/>
              <a:t>” Eggs-Egg Supply </a:t>
            </a:r>
            <a:br>
              <a:rPr lang="en-US" dirty="0"/>
            </a:br>
            <a:r>
              <a:rPr lang="en-US" dirty="0"/>
              <a:t>  Declines with Age.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962" r="1406"/>
          <a:stretch>
            <a:fillRect/>
          </a:stretch>
        </p:blipFill>
        <p:spPr>
          <a:xfrm>
            <a:off x="0" y="1371600"/>
            <a:ext cx="9144000" cy="5638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1800" y="2438400"/>
            <a:ext cx="82296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5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Reprod</a:t>
            </a:r>
            <a:r>
              <a:rPr kumimoji="0" lang="en-US" sz="2800" i="1" u="none" strike="noStrike" kern="1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uc</a:t>
            </a:r>
            <a:r>
              <a:rPr kumimoji="0" lang="en-US" sz="2800" i="1" u="none" strike="noStrike" kern="5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tive</a:t>
            </a:r>
            <a:r>
              <a:rPr kumimoji="0" lang="en-US" sz="2800" i="1" u="none" strike="noStrike" kern="6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1" u="none" strike="noStrike" kern="6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5562600" y="3276600"/>
            <a:ext cx="3194170" cy="27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newlogo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448800" y="762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4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1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87" y="1602633"/>
            <a:ext cx="5431425" cy="3652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Fritz, Marc A.; </a:t>
            </a:r>
            <a:r>
              <a:rPr lang="en-US" sz="1200" b="1" dirty="0" err="1"/>
              <a:t>Speroff</a:t>
            </a:r>
            <a:r>
              <a:rPr lang="en-US" sz="1200" b="1" dirty="0"/>
              <a:t>, Leon</a:t>
            </a:r>
          </a:p>
          <a:p>
            <a:r>
              <a:rPr lang="en-US" sz="1200" b="1" dirty="0"/>
              <a:t>Title: </a:t>
            </a:r>
            <a:r>
              <a:rPr lang="en-US" sz="1200" b="1" i="1" dirty="0"/>
              <a:t>Clinical Gynecologic Endocrinology and Infertility, 8th Edition</a:t>
            </a:r>
          </a:p>
          <a:p>
            <a:r>
              <a:rPr lang="en-US" sz="1200" dirty="0"/>
              <a:t>Copyright ©2011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384809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Cytoplasmic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Maternal environment (particularly aging) has strong impact on the quality of cytoplasmic maturation and success of IVF</a:t>
            </a:r>
          </a:p>
          <a:p>
            <a:pPr lvl="1"/>
            <a:r>
              <a:rPr lang="en-US" dirty="0"/>
              <a:t>Mitochondria are a critical example-cell division is ‘hard work’</a:t>
            </a:r>
          </a:p>
        </p:txBody>
      </p:sp>
    </p:spTree>
    <p:extLst>
      <p:ext uri="{BB962C8B-B14F-4D97-AF65-F5344CB8AC3E}">
        <p14:creationId xmlns:p14="http://schemas.microsoft.com/office/powerpoint/2010/main" val="42600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infertility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3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Infertility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87" y="1734483"/>
            <a:ext cx="5431425" cy="3389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096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Fritz, Marc A.; </a:t>
            </a:r>
            <a:r>
              <a:rPr lang="en-US" sz="1200" b="1" dirty="0" err="1"/>
              <a:t>Speroff</a:t>
            </a:r>
            <a:r>
              <a:rPr lang="en-US" sz="1200" b="1" dirty="0"/>
              <a:t>, Leon</a:t>
            </a:r>
          </a:p>
          <a:p>
            <a:r>
              <a:rPr lang="en-US" sz="1200" b="1" dirty="0"/>
              <a:t>Title: </a:t>
            </a:r>
            <a:r>
              <a:rPr lang="en-US" sz="1200" b="1" i="1" dirty="0"/>
              <a:t>Clinical Gynecologic Endocrinology and Infertility, 8th Edition</a:t>
            </a:r>
          </a:p>
          <a:p>
            <a:r>
              <a:rPr lang="en-US" sz="1200" dirty="0"/>
              <a:t>Copyright ©2011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21905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factors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/>
              <a:t>Endometriosis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900"/>
              <a:t>Parts of endometrium migrate to other areas in pelvis and still respond to hormones, but are “stuck”: can’t exit body.</a:t>
            </a:r>
          </a:p>
          <a:p>
            <a:pPr lvl="1">
              <a:lnSpc>
                <a:spcPct val="90000"/>
              </a:lnSpc>
            </a:pPr>
            <a:r>
              <a:rPr lang="en-US" altLang="en-US" sz="1900"/>
              <a:t>Cause inflammation, pain, subfertility</a:t>
            </a:r>
          </a:p>
          <a:p>
            <a:pPr>
              <a:lnSpc>
                <a:spcPct val="90000"/>
              </a:lnSpc>
            </a:pPr>
            <a:r>
              <a:rPr lang="en-US" altLang="en-US" sz="1900"/>
              <a:t>Distortion of anatomy. “Toxic” substances in pelvis</a:t>
            </a:r>
          </a:p>
          <a:p>
            <a:pPr>
              <a:lnSpc>
                <a:spcPct val="90000"/>
              </a:lnSpc>
            </a:pPr>
            <a:r>
              <a:rPr lang="en-US" altLang="en-US" sz="1900"/>
              <a:t>No cure, tx options to relieve symptoms and prevent damage.</a:t>
            </a:r>
          </a:p>
          <a:p>
            <a:pPr>
              <a:lnSpc>
                <a:spcPct val="90000"/>
              </a:lnSpc>
            </a:pPr>
            <a:r>
              <a:rPr lang="en-US" altLang="en-US" sz="1900"/>
              <a:t>Continuous OCPs, aromatase inhibitors, GnRH agonists (create a hypoestrogenic state)</a:t>
            </a:r>
          </a:p>
          <a:p>
            <a:pPr lvl="1">
              <a:lnSpc>
                <a:spcPct val="90000"/>
              </a:lnSpc>
            </a:pPr>
            <a:r>
              <a:rPr lang="en-US" altLang="en-US" sz="1900"/>
              <a:t>Stop ovulation and alleviate pain</a:t>
            </a:r>
          </a:p>
          <a:p>
            <a:pPr>
              <a:lnSpc>
                <a:spcPct val="90000"/>
              </a:lnSpc>
            </a:pPr>
            <a:r>
              <a:rPr lang="en-US" altLang="en-US" sz="1900"/>
              <a:t>Laser ablation and resection of Stage 3 and 4 (grading system correlates with disease severity, not pain level)</a:t>
            </a:r>
          </a:p>
          <a:p>
            <a:pPr>
              <a:lnSpc>
                <a:spcPct val="90000"/>
              </a:lnSpc>
            </a:pPr>
            <a:r>
              <a:rPr lang="en-US" altLang="en-US" sz="1900"/>
              <a:t>Stage 1 and 2:  Either Clomiphene / IUI or laser ablation (similar pregnancy rates)</a:t>
            </a:r>
          </a:p>
        </p:txBody>
      </p:sp>
    </p:spTree>
    <p:extLst>
      <p:ext uri="{BB962C8B-B14F-4D97-AF65-F5344CB8AC3E}">
        <p14:creationId xmlns:p14="http://schemas.microsoft.com/office/powerpoint/2010/main" val="4210158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Endometriosis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FA687D4-C6D9-420D-8F5B-3609DF149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5227"/>
            <a:ext cx="7649201" cy="56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2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B7165-46E1-42C3-B2CE-3D900F2E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 Tissue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363C417-4714-4500-A400-46F20FA12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4" y="1675227"/>
            <a:ext cx="585893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68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968282"/>
            <a:ext cx="9141618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03" y="1566473"/>
            <a:ext cx="7950994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Uterine factor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3894594"/>
            <a:ext cx="2057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0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Objectives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Describe female anatomy and basic female reproductive function.</a:t>
            </a:r>
          </a:p>
          <a:p>
            <a:r>
              <a:rPr lang="en-US" sz="2100"/>
              <a:t>List the major hormones involved in female reproduction.</a:t>
            </a:r>
          </a:p>
          <a:p>
            <a:r>
              <a:rPr lang="en-US" sz="2100"/>
              <a:t>Describe the main causes of female infertility.</a:t>
            </a:r>
          </a:p>
          <a:p>
            <a:r>
              <a:rPr lang="en-US" sz="2100"/>
              <a:t>Explain what happens to a woman’s fertility potential as she gets older.</a:t>
            </a:r>
          </a:p>
          <a:p>
            <a:r>
              <a:rPr lang="en-US" sz="2100"/>
              <a:t>Describe common diagnostic tests used to determine the causes of female fertility.</a:t>
            </a:r>
          </a:p>
          <a:p>
            <a:r>
              <a:rPr lang="en-US" sz="2100"/>
              <a:t>List common treatment options available.</a:t>
            </a:r>
          </a:p>
        </p:txBody>
      </p:sp>
    </p:spTree>
    <p:extLst>
      <p:ext uri="{BB962C8B-B14F-4D97-AF65-F5344CB8AC3E}">
        <p14:creationId xmlns:p14="http://schemas.microsoft.com/office/powerpoint/2010/main" val="4200354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Uterine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/>
              <a:t>Anatomic and Functional Abnormalities</a:t>
            </a:r>
          </a:p>
          <a:p>
            <a:r>
              <a:rPr lang="en-US" dirty="0"/>
              <a:t>Relatively uncommon cause of infertility</a:t>
            </a:r>
          </a:p>
          <a:p>
            <a:pPr lvl="1"/>
            <a:r>
              <a:rPr lang="en-US" dirty="0"/>
              <a:t>Congenital malformations</a:t>
            </a:r>
          </a:p>
          <a:p>
            <a:pPr lvl="1"/>
            <a:r>
              <a:rPr lang="en-US" dirty="0"/>
              <a:t>Leiomyomas</a:t>
            </a:r>
          </a:p>
          <a:p>
            <a:pPr lvl="1"/>
            <a:r>
              <a:rPr lang="en-US" dirty="0"/>
              <a:t>Intrauterine adhesions</a:t>
            </a:r>
          </a:p>
          <a:p>
            <a:pPr lvl="1"/>
            <a:r>
              <a:rPr lang="en-US" dirty="0"/>
              <a:t>Polyps?</a:t>
            </a:r>
          </a:p>
          <a:p>
            <a:pPr lvl="1"/>
            <a:r>
              <a:rPr lang="en-US" dirty="0"/>
              <a:t>Chronic endometritis</a:t>
            </a:r>
          </a:p>
        </p:txBody>
      </p:sp>
    </p:spTree>
    <p:extLst>
      <p:ext uri="{BB962C8B-B14F-4D97-AF65-F5344CB8AC3E}">
        <p14:creationId xmlns:p14="http://schemas.microsoft.com/office/powerpoint/2010/main" val="342766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text, underwear&#10;&#10;Description automatically generated">
            <a:extLst>
              <a:ext uri="{FF2B5EF4-FFF2-40B4-BE49-F238E27FC236}">
                <a16:creationId xmlns:a16="http://schemas.microsoft.com/office/drawing/2014/main" id="{24DD9B67-271A-47ED-A4C1-C349F0907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7" y="643466"/>
            <a:ext cx="74280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45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968282"/>
            <a:ext cx="9141618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503" y="1566473"/>
            <a:ext cx="7950994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Congenital uterine anomalies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3894594"/>
            <a:ext cx="2057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63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/>
          <a:lstStyle/>
          <a:p>
            <a:r>
              <a:rPr lang="en-US" dirty="0"/>
              <a:t>Congenital Uterine Anomalies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/>
              <a:t>Associated with pregnancy loss and OB complications</a:t>
            </a:r>
          </a:p>
          <a:p>
            <a:r>
              <a:rPr lang="en-US" dirty="0"/>
              <a:t>Prevalence in infertile women is low, 2-4%</a:t>
            </a:r>
          </a:p>
          <a:p>
            <a:pPr lvl="1"/>
            <a:r>
              <a:rPr lang="en-US" dirty="0"/>
              <a:t>Higher (10-15%) in women with RPL</a:t>
            </a:r>
          </a:p>
          <a:p>
            <a:r>
              <a:rPr lang="en-US" dirty="0"/>
              <a:t>Septate most common (35%) then </a:t>
            </a:r>
            <a:r>
              <a:rPr lang="en-US" dirty="0" err="1"/>
              <a:t>bicornate</a:t>
            </a:r>
            <a:r>
              <a:rPr lang="en-US" dirty="0"/>
              <a:t> (26%) arcuate (18%) and didelphys (8%).</a:t>
            </a:r>
          </a:p>
          <a:p>
            <a:pPr lvl="1"/>
            <a:r>
              <a:rPr lang="en-US" dirty="0"/>
              <a:t>In septate uterus, live birth rates can be dramatically improved after surgery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75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CDB18C-223D-4B2E-A7CC-A5900FDB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1"/>
            <a:ext cx="37197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Uterine Development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44C831-2789-4A3E-AD01-4E9EC2A67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297" y="2418408"/>
            <a:ext cx="37197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700" dirty="0"/>
              <a:t>At 5-6 weeks of development, both female and male embryos have 2 sets of paired genital ducts: </a:t>
            </a:r>
            <a:r>
              <a:rPr lang="en-US" sz="1700"/>
              <a:t>mullerian</a:t>
            </a:r>
            <a:r>
              <a:rPr lang="en-US" sz="1700" dirty="0"/>
              <a:t> and wolffian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Genital system identical at this point. Development depends on presence or absence of Y chromosome </a:t>
            </a:r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7CA14-0945-4D6F-A0D5-2FE55835A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00" r="68333" b="15556"/>
          <a:stretch/>
        </p:blipFill>
        <p:spPr>
          <a:xfrm>
            <a:off x="5044099" y="489118"/>
            <a:ext cx="3581231" cy="54660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44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5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2D483-A634-4F33-B4CB-4AE7BBFD3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76" y="1068670"/>
            <a:ext cx="3847338" cy="47206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underwear&#10;&#10;Description automatically generated">
            <a:extLst>
              <a:ext uri="{FF2B5EF4-FFF2-40B4-BE49-F238E27FC236}">
                <a16:creationId xmlns:a16="http://schemas.microsoft.com/office/drawing/2014/main" id="{CA4E5404-1878-4E80-86AB-35FDC4A23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5" y="1712126"/>
            <a:ext cx="3847338" cy="34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69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7900746C-C6FD-4B66-A967-EF2081132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9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430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98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1" name="Picture 3" descr="C:\My Documents\uterine anomal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67" y="643467"/>
            <a:ext cx="426186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Uterine Septum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171950"/>
          </a:xfrm>
        </p:spPr>
        <p:txBody>
          <a:bodyPr>
            <a:normAutofit/>
          </a:bodyPr>
          <a:lstStyle/>
          <a:p>
            <a:r>
              <a:rPr lang="en-US" altLang="en-US" dirty="0"/>
              <a:t>1-3% of all women</a:t>
            </a:r>
            <a:endParaRPr lang="en-US" altLang="en-US" sz="1600" dirty="0"/>
          </a:p>
          <a:p>
            <a:r>
              <a:rPr lang="en-US" altLang="en-US" dirty="0"/>
              <a:t>15% with renal anomaly </a:t>
            </a:r>
          </a:p>
          <a:p>
            <a:r>
              <a:rPr lang="en-US" altLang="en-US" dirty="0"/>
              <a:t>Term pregnancy 20-30 % when complete septum in place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854700" y="6400800"/>
            <a:ext cx="313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FFFFFF"/>
                </a:solidFill>
              </a:rPr>
              <a:t>Raga et al., Hum Reprod 1993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58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968282"/>
            <a:ext cx="9141618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503" y="1566473"/>
            <a:ext cx="7950994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Acquired uterine abnormalites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3894594"/>
            <a:ext cx="2057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5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50" t="22307" r="17502" b="17692"/>
          <a:stretch/>
        </p:blipFill>
        <p:spPr>
          <a:xfrm>
            <a:off x="343989" y="914400"/>
            <a:ext cx="8030308" cy="4093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32460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Fertil</a:t>
            </a:r>
            <a:r>
              <a:rPr lang="en-US" dirty="0"/>
              <a:t> and Sterility, June 2015 (103), e44-e50.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54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Uterine </a:t>
            </a:r>
            <a:r>
              <a:rPr lang="en-US" dirty="0" err="1"/>
              <a:t>Myomas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r>
              <a:rPr lang="en-US" sz="1900"/>
              <a:t>Found in 5-10% of infertile women</a:t>
            </a:r>
          </a:p>
          <a:p>
            <a:r>
              <a:rPr lang="en-US" sz="1900"/>
              <a:t>Cause of bleeding, pain and pressure, impact on fertility harder to define.</a:t>
            </a:r>
          </a:p>
          <a:p>
            <a:pPr lvl="1"/>
            <a:r>
              <a:rPr lang="en-US" sz="1900"/>
              <a:t>Enlargement or deformity of the uterine cavity (inhibiting sperm or embryo transport)</a:t>
            </a:r>
          </a:p>
          <a:p>
            <a:pPr lvl="1"/>
            <a:r>
              <a:rPr lang="en-US" sz="1900"/>
              <a:t>Obstruction of fallopian tubes</a:t>
            </a:r>
          </a:p>
          <a:p>
            <a:pPr lvl="1"/>
            <a:r>
              <a:rPr lang="en-US" sz="1900"/>
              <a:t>Distorted adnexal anatomy</a:t>
            </a:r>
          </a:p>
          <a:p>
            <a:pPr lvl="1"/>
            <a:r>
              <a:rPr lang="en-US" sz="1900"/>
              <a:t>Impaired uterine blood flow or chronic endometritis (interferes with implantation)</a:t>
            </a:r>
          </a:p>
          <a:p>
            <a:r>
              <a:rPr lang="en-US" sz="1900"/>
              <a:t>Submucosal fibroids most significant adverse effect on clinical pregnancy rates.</a:t>
            </a:r>
          </a:p>
          <a:p>
            <a:pPr lvl="1"/>
            <a:r>
              <a:rPr lang="en-US" sz="1900"/>
              <a:t>Might reduce IVF rates by up to 70%</a:t>
            </a:r>
          </a:p>
        </p:txBody>
      </p:sp>
    </p:spTree>
    <p:extLst>
      <p:ext uri="{BB962C8B-B14F-4D97-AF65-F5344CB8AC3E}">
        <p14:creationId xmlns:p14="http://schemas.microsoft.com/office/powerpoint/2010/main" val="2928234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E2D3319-595A-4D4A-A786-3C0113C294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2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0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C0366-01A2-4AF5-B401-9AFD30D5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000"/>
              <a:t>Asherman’s Syndrome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3C064-FDB4-451E-BD36-6093B2AA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/>
              <a:t>Intrauterine adhesions that result from trauma, inflammation and/or infection</a:t>
            </a:r>
          </a:p>
          <a:p>
            <a:r>
              <a:rPr lang="en-US" sz="1900"/>
              <a:t>Hysteroscopy best for dx and tx</a:t>
            </a:r>
          </a:p>
          <a:p>
            <a:pPr lvl="1"/>
            <a:r>
              <a:rPr lang="en-US" sz="1900"/>
              <a:t>Misoprostol for cervical softening</a:t>
            </a:r>
          </a:p>
          <a:p>
            <a:pPr lvl="1"/>
            <a:r>
              <a:rPr lang="en-US" sz="1900"/>
              <a:t>Adhesions are lysed</a:t>
            </a:r>
          </a:p>
          <a:p>
            <a:pPr lvl="1"/>
            <a:r>
              <a:rPr lang="en-US" sz="1900"/>
              <a:t>Need physical barrier to keep uterine lining edges separated while healing</a:t>
            </a:r>
          </a:p>
          <a:p>
            <a:pPr lvl="1"/>
            <a:r>
              <a:rPr lang="en-US" sz="1900"/>
              <a:t>Cyclic HRT to re-epithelialize lining and reduce risk of recurrent adhesions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752853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E7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c:\windows\TEMP\auto0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95" b="71885"/>
          <a:stretch/>
        </p:blipFill>
        <p:spPr bwMode="auto">
          <a:xfrm>
            <a:off x="1287469" y="1143000"/>
            <a:ext cx="6764968" cy="15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F507B3-1381-4840-A494-37407C7EC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199" b="9871"/>
          <a:stretch/>
        </p:blipFill>
        <p:spPr>
          <a:xfrm>
            <a:off x="838199" y="2606833"/>
            <a:ext cx="2667001" cy="3108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116398-FFFB-4DE2-9C92-46CCA7C624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55"/>
          <a:stretch/>
        </p:blipFill>
        <p:spPr>
          <a:xfrm>
            <a:off x="5880845" y="2953233"/>
            <a:ext cx="2082145" cy="2664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C35888-BD82-4B12-BD06-58FD852E3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647" y="3026392"/>
            <a:ext cx="228619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3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accent1"/>
                </a:solidFill>
              </a:rPr>
              <a:t>Endometrial Polyps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Endometrial growths</a:t>
            </a:r>
          </a:p>
          <a:p>
            <a:r>
              <a:rPr lang="en-US" sz="2100"/>
              <a:t>Increase in incidence with age</a:t>
            </a:r>
          </a:p>
          <a:p>
            <a:r>
              <a:rPr lang="en-US" sz="2100"/>
              <a:t>Prevalence in infertile women 3-10%</a:t>
            </a:r>
          </a:p>
          <a:p>
            <a:r>
              <a:rPr lang="en-US" sz="2100"/>
              <a:t>Polypectomy indicated when women symptomatic </a:t>
            </a:r>
          </a:p>
          <a:p>
            <a:r>
              <a:rPr lang="en-US" sz="2100"/>
              <a:t>Polypectomy may improve fertility depending on size of polyp </a:t>
            </a:r>
          </a:p>
        </p:txBody>
      </p:sp>
    </p:spTree>
    <p:extLst>
      <p:ext uri="{BB962C8B-B14F-4D97-AF65-F5344CB8AC3E}">
        <p14:creationId xmlns:p14="http://schemas.microsoft.com/office/powerpoint/2010/main" val="2701437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400">
                <a:solidFill>
                  <a:schemeClr val="accent1"/>
                </a:solidFill>
              </a:rPr>
              <a:t>Chronic Endometritis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Chronic inflammation of the endometrium</a:t>
            </a:r>
          </a:p>
          <a:p>
            <a:pPr lvl="1"/>
            <a:r>
              <a:rPr lang="en-US" sz="2100"/>
              <a:t>May hinder implantation</a:t>
            </a:r>
          </a:p>
          <a:p>
            <a:r>
              <a:rPr lang="en-US" sz="2100"/>
              <a:t>Associated with chlamydia and mycoplasma infections</a:t>
            </a:r>
          </a:p>
          <a:p>
            <a:pPr lvl="1"/>
            <a:r>
              <a:rPr lang="en-US" sz="2100"/>
              <a:t>Chronic retained POC?</a:t>
            </a:r>
          </a:p>
          <a:p>
            <a:r>
              <a:rPr lang="en-US" sz="2100"/>
              <a:t>Diagnosis made histologically by doing endo bx</a:t>
            </a:r>
          </a:p>
          <a:p>
            <a:pPr lvl="1"/>
            <a:r>
              <a:rPr lang="en-US" sz="2100"/>
              <a:t>Presence of plasma cells</a:t>
            </a:r>
          </a:p>
          <a:p>
            <a:r>
              <a:rPr lang="en-US" sz="2100"/>
              <a:t>Treated with antibiotics</a:t>
            </a:r>
          </a:p>
        </p:txBody>
      </p:sp>
    </p:spTree>
    <p:extLst>
      <p:ext uri="{BB962C8B-B14F-4D97-AF65-F5344CB8AC3E}">
        <p14:creationId xmlns:p14="http://schemas.microsoft.com/office/powerpoint/2010/main" val="1411308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968282"/>
            <a:ext cx="9141618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503" y="1566473"/>
            <a:ext cx="7950994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Tubal factor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3894594"/>
            <a:ext cx="2057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30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Tubal Factor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One of most common causes of infertility, found in approx. 30-35% of infertile women</a:t>
            </a:r>
          </a:p>
          <a:p>
            <a:r>
              <a:rPr lang="en-US" sz="2100"/>
              <a:t>H/o PID, septic abortion, ruptured appendix, tubal surgery or ectopic pregnancy suggestive of tubal damage</a:t>
            </a:r>
          </a:p>
          <a:p>
            <a:r>
              <a:rPr lang="en-US" sz="2100"/>
              <a:t>Distortion of tubal anatomy precludes sperm/egg interaction or oocyte capture</a:t>
            </a:r>
          </a:p>
        </p:txBody>
      </p:sp>
    </p:spTree>
    <p:extLst>
      <p:ext uri="{BB962C8B-B14F-4D97-AF65-F5344CB8AC3E}">
        <p14:creationId xmlns:p14="http://schemas.microsoft.com/office/powerpoint/2010/main" val="850775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Treatment of Tubal Factor Infertility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1900"/>
              <a:t>IVF-treatment of choice if bilateral</a:t>
            </a:r>
          </a:p>
          <a:p>
            <a:pPr lvl="1"/>
            <a:r>
              <a:rPr lang="en-US" sz="1900"/>
              <a:t>Unless religious, ethical or financial restrictions</a:t>
            </a:r>
          </a:p>
          <a:p>
            <a:r>
              <a:rPr lang="en-US" sz="1900"/>
              <a:t>Sterilization reversal</a:t>
            </a:r>
          </a:p>
          <a:p>
            <a:pPr lvl="1"/>
            <a:r>
              <a:rPr lang="en-US" sz="1900"/>
              <a:t>Conception rates 45-82% after microsurgical reversal. Risk for ectopic higher</a:t>
            </a:r>
          </a:p>
          <a:p>
            <a:r>
              <a:rPr lang="en-US" sz="1900"/>
              <a:t>Distal tubal obstruction repair-separate and correct fimbria</a:t>
            </a:r>
          </a:p>
          <a:p>
            <a:pPr lvl="1"/>
            <a:r>
              <a:rPr lang="en-US" sz="1900"/>
              <a:t>Results depend on severity of disease-if mild, consider surgery. If severe, IVF logical choice</a:t>
            </a:r>
          </a:p>
          <a:p>
            <a:r>
              <a:rPr lang="en-US" sz="1900"/>
              <a:t>Proximal tubal obstruction</a:t>
            </a:r>
          </a:p>
          <a:p>
            <a:pPr lvl="1"/>
            <a:r>
              <a:rPr lang="en-US" sz="1900"/>
              <a:t>Segmental resection and anastomosis is surgical tx. Outcomes vary.</a:t>
            </a:r>
          </a:p>
          <a:p>
            <a:pPr marL="457200" lvl="1" indent="0">
              <a:buNone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873545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Hydrosalpinx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Substantial evidence that large </a:t>
            </a:r>
            <a:r>
              <a:rPr lang="en-US" dirty="0" err="1"/>
              <a:t>hydrosalpinges</a:t>
            </a:r>
            <a:r>
              <a:rPr lang="en-US" dirty="0"/>
              <a:t> adversely affect IVF outcome</a:t>
            </a:r>
          </a:p>
          <a:p>
            <a:r>
              <a:rPr lang="en-US" dirty="0"/>
              <a:t>Interference with implantation? Backflow of “toxic” substances.</a:t>
            </a:r>
          </a:p>
          <a:p>
            <a:r>
              <a:rPr lang="en-US" dirty="0"/>
              <a:t>In 2010, study showed that odds of achieving an ongoing pregnancy were twice as great after salpingectomy for </a:t>
            </a:r>
            <a:r>
              <a:rPr lang="en-US" dirty="0" err="1"/>
              <a:t>hydrosalpinges</a:t>
            </a:r>
            <a:r>
              <a:rPr lang="en-US" dirty="0"/>
              <a:t> before IVF compared to no intervention*.</a:t>
            </a:r>
          </a:p>
          <a:p>
            <a:pPr lvl="1"/>
            <a:r>
              <a:rPr lang="en-US" dirty="0"/>
              <a:t>Laparoscopic tubal occlusion also improved rates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126163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*Johnson, N, van </a:t>
            </a:r>
            <a:r>
              <a:rPr lang="en-US" sz="1400" dirty="0" err="1"/>
              <a:t>Voorst</a:t>
            </a:r>
            <a:r>
              <a:rPr lang="en-US" sz="1400" dirty="0"/>
              <a:t>, S et al. Cochrane Database </a:t>
            </a:r>
            <a:r>
              <a:rPr lang="en-US" sz="1400" dirty="0" err="1"/>
              <a:t>Syst</a:t>
            </a:r>
            <a:r>
              <a:rPr lang="en-US" sz="1400" dirty="0"/>
              <a:t> Rev: CD002125, 2010.</a:t>
            </a:r>
          </a:p>
        </p:txBody>
      </p:sp>
    </p:spTree>
    <p:extLst>
      <p:ext uri="{BB962C8B-B14F-4D97-AF65-F5344CB8AC3E}">
        <p14:creationId xmlns:p14="http://schemas.microsoft.com/office/powerpoint/2010/main" val="169217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Infertility-What is it?</a:t>
            </a:r>
          </a:p>
        </p:txBody>
      </p:sp>
      <p:sp>
        <p:nvSpPr>
          <p:cNvPr id="125953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Generally defined as inability to conceive a child after one year of unprotected intercourse</a:t>
            </a:r>
          </a:p>
          <a:p>
            <a:pPr lvl="1"/>
            <a:r>
              <a:rPr lang="en-US" altLang="en-US" dirty="0" err="1"/>
              <a:t>Approx</a:t>
            </a:r>
            <a:r>
              <a:rPr lang="en-US" altLang="en-US" dirty="0"/>
              <a:t> 85% of couples will achieve pregnancy within this time interval</a:t>
            </a:r>
          </a:p>
          <a:p>
            <a:r>
              <a:rPr lang="en-US" altLang="en-US" dirty="0"/>
              <a:t>Earlier evaluation in women:  </a:t>
            </a:r>
          </a:p>
          <a:p>
            <a:pPr lvl="1"/>
            <a:r>
              <a:rPr lang="en-US" altLang="en-US" b="0" dirty="0"/>
              <a:t>Over 35 years</a:t>
            </a:r>
          </a:p>
          <a:p>
            <a:pPr lvl="1"/>
            <a:r>
              <a:rPr lang="en-US" altLang="en-US" b="0" dirty="0"/>
              <a:t>History of oligo/amenorrhea</a:t>
            </a:r>
          </a:p>
          <a:p>
            <a:pPr lvl="1"/>
            <a:r>
              <a:rPr lang="en-US" altLang="en-US" b="0" dirty="0"/>
              <a:t>Known or suspected uterine/tubal disease or stage III-IV endometriosis</a:t>
            </a:r>
          </a:p>
          <a:p>
            <a:pPr lvl="1"/>
            <a:r>
              <a:rPr lang="en-US" altLang="en-US" dirty="0"/>
              <a:t>Known or suspected male subfertility</a:t>
            </a:r>
            <a:endParaRPr lang="en-US" altLang="en-US" b="0" dirty="0"/>
          </a:p>
          <a:p>
            <a:pPr lvl="1"/>
            <a:endParaRPr lang="en-US" altLang="en-US" b="0" dirty="0"/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b="0" dirty="0"/>
          </a:p>
          <a:p>
            <a:pPr lvl="1"/>
            <a:endParaRPr lang="en-US" altLang="en-US" dirty="0"/>
          </a:p>
        </p:txBody>
      </p:sp>
      <p:sp>
        <p:nvSpPr>
          <p:cNvPr id="1259531" name="Text Box 11"/>
          <p:cNvSpPr txBox="1">
            <a:spLocks noChangeArrowheads="1"/>
          </p:cNvSpPr>
          <p:nvPr/>
        </p:nvSpPr>
        <p:spPr bwMode="auto">
          <a:xfrm>
            <a:off x="457200" y="6445250"/>
            <a:ext cx="617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kumimoji="1" lang="en-US" altLang="en-US" sz="1600" b="0" dirty="0"/>
              <a:t>Practice Committee of ASRM. </a:t>
            </a:r>
            <a:r>
              <a:rPr kumimoji="1" lang="en-US" altLang="en-US" sz="1600" b="0" dirty="0" err="1"/>
              <a:t>Fertil</a:t>
            </a:r>
            <a:r>
              <a:rPr kumimoji="1" lang="en-US" altLang="en-US" sz="1600" b="0" dirty="0"/>
              <a:t> </a:t>
            </a:r>
            <a:r>
              <a:rPr kumimoji="1" lang="en-US" altLang="en-US" sz="1600" b="0" dirty="0" err="1"/>
              <a:t>Steril</a:t>
            </a:r>
            <a:r>
              <a:rPr kumimoji="1" lang="en-US" altLang="en-US" sz="1600" b="0" dirty="0"/>
              <a:t> 2015(103) e44-e50.</a:t>
            </a:r>
          </a:p>
        </p:txBody>
      </p:sp>
    </p:spTree>
    <p:extLst>
      <p:ext uri="{BB962C8B-B14F-4D97-AF65-F5344CB8AC3E}">
        <p14:creationId xmlns:p14="http://schemas.microsoft.com/office/powerpoint/2010/main" val="3144766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C6C4775-F07F-4673-B255-6F010B293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02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34" r="10034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Fig. 1. Extensive adhesions due to chlamydial infection. The right tube is affected and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shows a massive hydrosalpinx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8556B08-4563-1D41-BF43-E01440D8CAF8}"/>
              </a:ext>
            </a:extLst>
          </p:cNvPr>
          <p:cNvSpPr txBox="1"/>
          <p:nvPr/>
        </p:nvSpPr>
        <p:spPr>
          <a:xfrm>
            <a:off x="6683115" y="4746884"/>
            <a:ext cx="2290164" cy="19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5B0B5-0405-7B4B-944F-E26CD33536D9}"/>
              </a:ext>
            </a:extLst>
          </p:cNvPr>
          <p:cNvSpPr txBox="1"/>
          <p:nvPr/>
        </p:nvSpPr>
        <p:spPr>
          <a:xfrm>
            <a:off x="1848507" y="6343287"/>
            <a:ext cx="6952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Picture from: H.-R. </a:t>
            </a:r>
            <a:r>
              <a:rPr lang="en-US" sz="900" dirty="0" err="1"/>
              <a:t>Tinneberg</a:t>
            </a:r>
            <a:r>
              <a:rPr lang="en-US" sz="900" dirty="0"/>
              <a:t>, A. </a:t>
            </a:r>
            <a:r>
              <a:rPr lang="en-US" sz="900" dirty="0" err="1"/>
              <a:t>Gasbarrini</a:t>
            </a:r>
            <a:r>
              <a:rPr lang="en-US" sz="900" dirty="0"/>
              <a:t> / International Journal of Gynecology and Obstetrics 123 (2013) S25–S30</a:t>
            </a:r>
          </a:p>
        </p:txBody>
      </p:sp>
    </p:spTree>
    <p:extLst>
      <p:ext uri="{BB962C8B-B14F-4D97-AF65-F5344CB8AC3E}">
        <p14:creationId xmlns:p14="http://schemas.microsoft.com/office/powerpoint/2010/main" val="2187102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2187743"/>
            <a:ext cx="3970087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Unexplained infertility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928D52BA-3ECA-49A0-9C65-864EB3D82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2914651"/>
            <a:ext cx="1028700" cy="10287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7B4FA9D-C187-437D-AE60-B68BD563E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073" y="1469503"/>
            <a:ext cx="3918995" cy="39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Unexplained Infertility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409E7AE-E58A-4587-AB35-D4575C6D6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371721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06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400">
                <a:solidFill>
                  <a:schemeClr val="accent1"/>
                </a:solidFill>
              </a:rPr>
              <a:t>Assisted Reproductive Technology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/>
              <a:t>Both somewhat diagnostic and therapeutic for unexplained infertility</a:t>
            </a:r>
          </a:p>
          <a:p>
            <a:pPr lvl="1"/>
            <a:r>
              <a:rPr lang="en-US" sz="2100" dirty="0"/>
              <a:t>Able to visualize sperm, oocytes and fertilization rate</a:t>
            </a:r>
          </a:p>
          <a:p>
            <a:r>
              <a:rPr lang="en-US" sz="2100" dirty="0"/>
              <a:t>Clearly most effective treatment for couples with unexplained infertility</a:t>
            </a:r>
          </a:p>
          <a:p>
            <a:pPr lvl="1"/>
            <a:r>
              <a:rPr lang="en-US" sz="2100" dirty="0"/>
              <a:t>25-45% success rate</a:t>
            </a:r>
          </a:p>
          <a:p>
            <a:r>
              <a:rPr lang="en-US" sz="2100" dirty="0"/>
              <a:t>ART with PGS</a:t>
            </a:r>
          </a:p>
          <a:p>
            <a:pPr lvl="1"/>
            <a:r>
              <a:rPr lang="en-US" sz="2100" dirty="0"/>
              <a:t>Most likely cause of unexplained infertility may relate to abnormalities in gametes or implantation</a:t>
            </a:r>
          </a:p>
        </p:txBody>
      </p:sp>
    </p:spTree>
    <p:extLst>
      <p:ext uri="{BB962C8B-B14F-4D97-AF65-F5344CB8AC3E}">
        <p14:creationId xmlns:p14="http://schemas.microsoft.com/office/powerpoint/2010/main" val="3031130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968282"/>
            <a:ext cx="9141618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503" y="1566473"/>
            <a:ext cx="7950994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Fertility testing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3894594"/>
            <a:ext cx="2057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914161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12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chemeClr val="accent1"/>
                </a:solidFill>
              </a:rPr>
              <a:t>ASRM Fertility Evaluation Guiding Principles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altLang="en-US" sz="2100"/>
              <a:t>Timing and extent of evaluation depends on</a:t>
            </a:r>
          </a:p>
          <a:p>
            <a:pPr lvl="1"/>
            <a:r>
              <a:rPr lang="en-US" altLang="en-US" sz="2100"/>
              <a:t>Patient age</a:t>
            </a:r>
          </a:p>
          <a:p>
            <a:pPr lvl="1"/>
            <a:r>
              <a:rPr lang="en-US" altLang="en-US" sz="2100"/>
              <a:t>Duration of infertility</a:t>
            </a:r>
          </a:p>
          <a:p>
            <a:pPr lvl="1"/>
            <a:r>
              <a:rPr lang="en-US" altLang="en-US" sz="2100"/>
              <a:t>Physical exam</a:t>
            </a:r>
          </a:p>
          <a:p>
            <a:pPr lvl="1"/>
            <a:r>
              <a:rPr lang="en-US" altLang="en-US" sz="2100"/>
              <a:t>Medical history</a:t>
            </a:r>
          </a:p>
          <a:p>
            <a:pPr lvl="1"/>
            <a:r>
              <a:rPr lang="en-US" altLang="en-US" sz="2100"/>
              <a:t>Patient’s wishes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09F38-0E3A-4745-996C-93A0D8CB8FB0}"/>
              </a:ext>
            </a:extLst>
          </p:cNvPr>
          <p:cNvSpPr txBox="1"/>
          <p:nvPr/>
        </p:nvSpPr>
        <p:spPr>
          <a:xfrm>
            <a:off x="6686550" y="47091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861C163-D1D0-1840-A533-E63B90A59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187" y="5923654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Fertility and Sterility, June 2015 (103), e44-e50.</a:t>
            </a:r>
          </a:p>
          <a:p>
            <a:pPr algn="l" eaLnBrk="0" hangingPunct="0"/>
            <a:endParaRPr kumimoji="1" lang="en-US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011131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37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History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2177456"/>
            <a:ext cx="3823335" cy="3795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Duration of infertility and results of any previous eval/tx</a:t>
            </a:r>
          </a:p>
          <a:p>
            <a:pPr>
              <a:lnSpc>
                <a:spcPct val="90000"/>
              </a:lnSpc>
            </a:pPr>
            <a:r>
              <a:rPr lang="en-US" sz="1800"/>
              <a:t>Menstrual history</a:t>
            </a:r>
          </a:p>
          <a:p>
            <a:pPr>
              <a:lnSpc>
                <a:spcPct val="90000"/>
              </a:lnSpc>
            </a:pPr>
            <a:r>
              <a:rPr lang="en-US" sz="1800"/>
              <a:t>Pregnancy history</a:t>
            </a:r>
          </a:p>
          <a:p>
            <a:pPr>
              <a:lnSpc>
                <a:spcPct val="90000"/>
              </a:lnSpc>
            </a:pPr>
            <a:r>
              <a:rPr lang="en-US" sz="1800"/>
              <a:t>Previous methods of contraception</a:t>
            </a:r>
          </a:p>
          <a:p>
            <a:pPr>
              <a:lnSpc>
                <a:spcPct val="90000"/>
              </a:lnSpc>
            </a:pPr>
            <a:r>
              <a:rPr lang="en-US" sz="1800"/>
              <a:t>Coital frequency and sexual dysfunction</a:t>
            </a:r>
          </a:p>
          <a:p>
            <a:pPr>
              <a:lnSpc>
                <a:spcPct val="90000"/>
              </a:lnSpc>
            </a:pPr>
            <a:r>
              <a:rPr lang="en-US" sz="1800"/>
              <a:t>Past surgery, procedures, previous hospitalizations, serious illnesses, PID or h/o STDs</a:t>
            </a:r>
          </a:p>
          <a:p>
            <a:pPr>
              <a:lnSpc>
                <a:spcPct val="90000"/>
              </a:lnSpc>
            </a:pPr>
            <a:r>
              <a:rPr lang="en-US" sz="1800"/>
              <a:t>Thyroid disease, galactorrhea, hirsutism, pelvic or abdominal pain, dyspareunia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2015" y="2177456"/>
            <a:ext cx="3823335" cy="3795748"/>
          </a:xfrm>
        </p:spPr>
        <p:txBody>
          <a:bodyPr>
            <a:normAutofit/>
          </a:bodyPr>
          <a:lstStyle/>
          <a:p>
            <a:r>
              <a:rPr lang="en-US" sz="1900"/>
              <a:t>Previous abnormal pap smears and any subsequent treatment</a:t>
            </a:r>
          </a:p>
          <a:p>
            <a:r>
              <a:rPr lang="en-US" sz="1900"/>
              <a:t>Current medications and allergies</a:t>
            </a:r>
          </a:p>
          <a:p>
            <a:r>
              <a:rPr lang="en-US" sz="1900"/>
              <a:t>Family history of birth defects, developmental delay, early menopause or reproductive problems</a:t>
            </a:r>
          </a:p>
          <a:p>
            <a:r>
              <a:rPr lang="en-US" sz="1900"/>
              <a:t>Occupation or exposure to known environmental hazards</a:t>
            </a:r>
          </a:p>
          <a:p>
            <a:r>
              <a:rPr lang="en-US" sz="1900"/>
              <a:t>Use of tobacco, alcohol, and recreational or illicit drugs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4D40D-856C-F843-9038-9B24CA51AB27}"/>
              </a:ext>
            </a:extLst>
          </p:cNvPr>
          <p:cNvSpPr txBox="1"/>
          <p:nvPr/>
        </p:nvSpPr>
        <p:spPr>
          <a:xfrm>
            <a:off x="4011534" y="486406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3C800-840B-C94B-9175-25104BCBF79D}"/>
              </a:ext>
            </a:extLst>
          </p:cNvPr>
          <p:cNvSpPr txBox="1"/>
          <p:nvPr/>
        </p:nvSpPr>
        <p:spPr>
          <a:xfrm>
            <a:off x="2215515" y="601944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Fertil</a:t>
            </a:r>
            <a:r>
              <a:rPr lang="en-US" dirty="0"/>
              <a:t> and Sterility, June 2015 (103), e44-e50.</a:t>
            </a:r>
          </a:p>
        </p:txBody>
      </p:sp>
    </p:spTree>
    <p:extLst>
      <p:ext uri="{BB962C8B-B14F-4D97-AF65-F5344CB8AC3E}">
        <p14:creationId xmlns:p14="http://schemas.microsoft.com/office/powerpoint/2010/main" val="3344221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Physical Exam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/>
              <a:t>BMI, BP, pulse</a:t>
            </a:r>
          </a:p>
          <a:p>
            <a:pPr>
              <a:lnSpc>
                <a:spcPct val="90000"/>
              </a:lnSpc>
            </a:pPr>
            <a:r>
              <a:rPr lang="en-US" sz="2100"/>
              <a:t>Thyroid enlargement and presence of any nodules or tenderness</a:t>
            </a:r>
          </a:p>
          <a:p>
            <a:pPr>
              <a:lnSpc>
                <a:spcPct val="90000"/>
              </a:lnSpc>
            </a:pPr>
            <a:r>
              <a:rPr lang="en-US" sz="2100"/>
              <a:t>Breast characteristics and evaluation for secretions</a:t>
            </a:r>
          </a:p>
          <a:p>
            <a:pPr>
              <a:lnSpc>
                <a:spcPct val="90000"/>
              </a:lnSpc>
            </a:pPr>
            <a:r>
              <a:rPr lang="en-US" sz="2100"/>
              <a:t>Signs of androgen excess</a:t>
            </a:r>
          </a:p>
          <a:p>
            <a:pPr>
              <a:lnSpc>
                <a:spcPct val="90000"/>
              </a:lnSpc>
            </a:pPr>
            <a:r>
              <a:rPr lang="en-US" sz="2100"/>
              <a:t>Vaginal or cervical abnormality, secretions or discharge</a:t>
            </a:r>
          </a:p>
          <a:p>
            <a:pPr>
              <a:lnSpc>
                <a:spcPct val="90000"/>
              </a:lnSpc>
            </a:pPr>
            <a:r>
              <a:rPr lang="en-US" sz="2100"/>
              <a:t>Pelvic or abdominal tenderness, organ enlargement or masses</a:t>
            </a:r>
          </a:p>
          <a:p>
            <a:pPr>
              <a:lnSpc>
                <a:spcPct val="90000"/>
              </a:lnSpc>
            </a:pPr>
            <a:r>
              <a:rPr lang="en-US" sz="2100"/>
              <a:t>Uterine size, shape, position and mobility</a:t>
            </a:r>
          </a:p>
          <a:p>
            <a:pPr>
              <a:lnSpc>
                <a:spcPct val="90000"/>
              </a:lnSpc>
            </a:pPr>
            <a:r>
              <a:rPr lang="en-US" sz="2100"/>
              <a:t>Adnexal masses or tenderness</a:t>
            </a:r>
          </a:p>
          <a:p>
            <a:pPr>
              <a:lnSpc>
                <a:spcPct val="90000"/>
              </a:lnSpc>
            </a:pPr>
            <a:r>
              <a:rPr lang="en-US" sz="2100"/>
              <a:t>Cul de sac masses, tenderness or nodularity</a:t>
            </a:r>
          </a:p>
          <a:p>
            <a:pPr>
              <a:lnSpc>
                <a:spcPct val="90000"/>
              </a:lnSpc>
            </a:pPr>
            <a:endParaRPr lang="en-US" sz="2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67C2-7FD1-344C-9FC6-D5D7F9457D70}"/>
              </a:ext>
            </a:extLst>
          </p:cNvPr>
          <p:cNvSpPr txBox="1"/>
          <p:nvPr/>
        </p:nvSpPr>
        <p:spPr>
          <a:xfrm>
            <a:off x="1420621" y="4800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3A5C6-E12F-784A-B272-D20CF318823C}"/>
              </a:ext>
            </a:extLst>
          </p:cNvPr>
          <p:cNvSpPr txBox="1"/>
          <p:nvPr/>
        </p:nvSpPr>
        <p:spPr>
          <a:xfrm>
            <a:off x="1420621" y="602968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Fertil</a:t>
            </a:r>
            <a:r>
              <a:rPr lang="en-US" dirty="0"/>
              <a:t> and Sterility, June 2015 (103), e44-e50</a:t>
            </a:r>
          </a:p>
        </p:txBody>
      </p:sp>
    </p:spTree>
    <p:extLst>
      <p:ext uri="{BB962C8B-B14F-4D97-AF65-F5344CB8AC3E}">
        <p14:creationId xmlns:p14="http://schemas.microsoft.com/office/powerpoint/2010/main" val="3695972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lang="en-US" altLang="en-US"/>
              <a:t>Ovarian Reserve Testing</a:t>
            </a:r>
          </a:p>
        </p:txBody>
      </p:sp>
      <p:graphicFrame>
        <p:nvGraphicFramePr>
          <p:cNvPr id="1314821" name="Rectangle 3">
            <a:extLst>
              <a:ext uri="{FF2B5EF4-FFF2-40B4-BE49-F238E27FC236}">
                <a16:creationId xmlns:a16="http://schemas.microsoft.com/office/drawing/2014/main" id="{69C8A1A9-A7DA-4144-9B88-04C52EDBD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493141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33E9E2-78DA-5447-9C44-4E10561E76DB}"/>
              </a:ext>
            </a:extLst>
          </p:cNvPr>
          <p:cNvSpPr txBox="1"/>
          <p:nvPr/>
        </p:nvSpPr>
        <p:spPr>
          <a:xfrm>
            <a:off x="6362075" y="492031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1B902-22C5-5747-83A1-7E0B154D5BC1}"/>
              </a:ext>
            </a:extLst>
          </p:cNvPr>
          <p:cNvSpPr txBox="1"/>
          <p:nvPr/>
        </p:nvSpPr>
        <p:spPr>
          <a:xfrm>
            <a:off x="381000" y="6406634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Fert</a:t>
            </a:r>
            <a:r>
              <a:rPr lang="en-US" dirty="0"/>
              <a:t> and </a:t>
            </a:r>
            <a:r>
              <a:rPr lang="en-US" dirty="0" err="1"/>
              <a:t>Ster</a:t>
            </a:r>
            <a:r>
              <a:rPr lang="en-US" dirty="0"/>
              <a:t> 2015 (e44-e50).</a:t>
            </a:r>
          </a:p>
        </p:txBody>
      </p:sp>
    </p:spTree>
    <p:extLst>
      <p:ext uri="{BB962C8B-B14F-4D97-AF65-F5344CB8AC3E}">
        <p14:creationId xmlns:p14="http://schemas.microsoft.com/office/powerpoint/2010/main" val="3742992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to Conception</a:t>
            </a:r>
          </a:p>
        </p:txBody>
      </p:sp>
      <p:graphicFrame>
        <p:nvGraphicFramePr>
          <p:cNvPr id="13864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38225" y="1447800"/>
          <a:ext cx="7800975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0" imgH="4829318" progId="MSGraph.Chart.8">
                  <p:embed followColorScheme="full"/>
                </p:oleObj>
              </mc:Choice>
              <mc:Fallback>
                <p:oleObj name="Chart" r:id="rId3" imgW="7772400" imgH="4829318" progId="MSGraph.Chart.8">
                  <p:embed followColorScheme="full"/>
                  <p:pic>
                    <p:nvPicPr>
                      <p:cNvPr id="1386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447800"/>
                        <a:ext cx="7800975" cy="484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1" name="Text Box 5"/>
          <p:cNvSpPr txBox="1">
            <a:spLocks noChangeArrowheads="1"/>
          </p:cNvSpPr>
          <p:nvPr/>
        </p:nvSpPr>
        <p:spPr bwMode="auto">
          <a:xfrm>
            <a:off x="457200" y="6248400"/>
            <a:ext cx="769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E31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0" dirty="0" err="1"/>
              <a:t>Speroff</a:t>
            </a:r>
            <a:r>
              <a:rPr lang="en-US" altLang="en-US" sz="1600" b="0" dirty="0"/>
              <a:t> L, Glass RH, </a:t>
            </a:r>
            <a:r>
              <a:rPr lang="en-US" altLang="en-US" sz="1600" b="0" dirty="0" err="1"/>
              <a:t>Kase</a:t>
            </a:r>
            <a:r>
              <a:rPr lang="en-US" altLang="en-US" sz="1600" b="0" dirty="0"/>
              <a:t> NG, editors. Clinical Gynecologic Endocrinology and Infertility. 7</a:t>
            </a:r>
            <a:r>
              <a:rPr lang="en-US" altLang="en-US" sz="1600" b="0" baseline="30000" dirty="0"/>
              <a:t>th</a:t>
            </a:r>
            <a:r>
              <a:rPr lang="en-US" altLang="en-US" sz="1600" b="0" dirty="0"/>
              <a:t> ed. Baltimore Williams &amp; Wilkins, 2005</a:t>
            </a:r>
          </a:p>
        </p:txBody>
      </p:sp>
    </p:spTree>
    <p:extLst>
      <p:ext uri="{BB962C8B-B14F-4D97-AF65-F5344CB8AC3E}">
        <p14:creationId xmlns:p14="http://schemas.microsoft.com/office/powerpoint/2010/main" val="380134855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" r="225" b="-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16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35" b="-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Standard method for evaluating tubal patency</a:t>
            </a:r>
          </a:p>
          <a:p>
            <a:pPr lvl="1"/>
            <a:r>
              <a:rPr lang="en-US" dirty="0"/>
              <a:t>May offer a therapeutic benefit</a:t>
            </a:r>
          </a:p>
          <a:p>
            <a:pPr lvl="1"/>
            <a:r>
              <a:rPr lang="en-US" dirty="0"/>
              <a:t>Tubal obstruction vs tubal/uterine contractions</a:t>
            </a:r>
          </a:p>
          <a:p>
            <a:r>
              <a:rPr lang="en-US" dirty="0"/>
              <a:t>Low sensitivity for uterine abnormalities </a:t>
            </a:r>
          </a:p>
          <a:p>
            <a:pPr lvl="1"/>
            <a:r>
              <a:rPr lang="en-US" dirty="0"/>
              <a:t>50-75% sensitivity</a:t>
            </a:r>
          </a:p>
          <a:p>
            <a:r>
              <a:rPr lang="en-US" dirty="0"/>
              <a:t>Also can’t differentiate between some uterine abnormalities</a:t>
            </a:r>
          </a:p>
          <a:p>
            <a:pPr lvl="1"/>
            <a:r>
              <a:rPr lang="en-US" dirty="0"/>
              <a:t>i.e. septate vs </a:t>
            </a:r>
            <a:r>
              <a:rPr lang="en-US" dirty="0" err="1"/>
              <a:t>bicornuate</a:t>
            </a:r>
            <a:r>
              <a:rPr lang="en-US" dirty="0"/>
              <a:t> uterus.</a:t>
            </a:r>
          </a:p>
          <a:p>
            <a:r>
              <a:rPr lang="en-US" dirty="0"/>
              <a:t>Laparoscopy with </a:t>
            </a:r>
            <a:r>
              <a:rPr lang="en-US" dirty="0" err="1"/>
              <a:t>chromotubation</a:t>
            </a:r>
            <a:r>
              <a:rPr lang="en-US" dirty="0"/>
              <a:t> (cervical injection of blue dye) can also demonstrate tubal patency</a:t>
            </a:r>
          </a:p>
          <a:p>
            <a:pPr lvl="1"/>
            <a:r>
              <a:rPr lang="en-US" dirty="0"/>
              <a:t>Can correct abnormal findings during procedure</a:t>
            </a:r>
          </a:p>
          <a:p>
            <a:r>
              <a:rPr lang="en-US" dirty="0" err="1"/>
              <a:t>Tx</a:t>
            </a:r>
            <a:r>
              <a:rPr lang="en-US" dirty="0"/>
              <a:t> with antibiotics (doxy 100 mg BID for 5 days starting 1-2 days prior to HSG) when tubal disease suspected, to decrease risk of acute </a:t>
            </a:r>
            <a:r>
              <a:rPr lang="en-US" dirty="0" err="1"/>
              <a:t>salpingitis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9023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62932"/>
            <a:ext cx="4111486" cy="3940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www.dallasivf.com</a:t>
            </a:r>
          </a:p>
        </p:txBody>
      </p:sp>
    </p:spTree>
    <p:extLst>
      <p:ext uri="{BB962C8B-B14F-4D97-AF65-F5344CB8AC3E}">
        <p14:creationId xmlns:p14="http://schemas.microsoft.com/office/powerpoint/2010/main" val="1415674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CB803A-3B04-4DBA-8DC0-3FB2DBB1F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 r="-2" b="14267"/>
          <a:stretch/>
        </p:blipFill>
        <p:spPr>
          <a:xfrm>
            <a:off x="641350" y="2166938"/>
            <a:ext cx="3876675" cy="34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F178E6-865C-49F8-ABB3-0C2A923D7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6" t="4636" r="16207" b="1"/>
          <a:stretch/>
        </p:blipFill>
        <p:spPr>
          <a:xfrm>
            <a:off x="4587875" y="2166938"/>
            <a:ext cx="3911600" cy="3457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B7E135-294C-49A3-A312-DFC47AF26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2747"/>
            <a:ext cx="7886700" cy="715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Saline Sonogram</a:t>
            </a:r>
          </a:p>
        </p:txBody>
      </p:sp>
    </p:spTree>
    <p:extLst>
      <p:ext uri="{BB962C8B-B14F-4D97-AF65-F5344CB8AC3E}">
        <p14:creationId xmlns:p14="http://schemas.microsoft.com/office/powerpoint/2010/main" val="9310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windows\TEMP\auto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621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chemeClr val="accent1"/>
                </a:solidFill>
              </a:rPr>
              <a:t>Conclusion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Infertility affects 10-15% of couples</a:t>
            </a:r>
          </a:p>
          <a:p>
            <a:r>
              <a:rPr lang="en-US" sz="2100"/>
              <a:t>Diagnosis, testing and treatment of infertility should be done systematically, taking into account patient age, duration of fertility and other pertinent factors (ethical and financial constraints).</a:t>
            </a:r>
          </a:p>
          <a:p>
            <a:r>
              <a:rPr lang="en-US" sz="2100"/>
              <a:t>The advances of ART have increased success rates in couples with unexplained fertility.</a:t>
            </a:r>
          </a:p>
          <a:p>
            <a:pPr marL="0" indent="0">
              <a:buNone/>
            </a:pPr>
            <a:endParaRPr lang="en-US" sz="2100"/>
          </a:p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40438502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3AB991-F097-4585-ADEC-143FBC41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 section</a:t>
            </a:r>
          </a:p>
        </p:txBody>
      </p:sp>
    </p:spTree>
    <p:extLst>
      <p:ext uri="{BB962C8B-B14F-4D97-AF65-F5344CB8AC3E}">
        <p14:creationId xmlns:p14="http://schemas.microsoft.com/office/powerpoint/2010/main" val="2605077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87CD-E3FA-42CD-AB00-08C7D3F8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Infertility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72D7-A6A2-4F32-91B6-572FA1BD1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terms of female fertility, what three structures/organs needs to be functioning properly:</a:t>
            </a:r>
          </a:p>
          <a:p>
            <a:r>
              <a:rPr lang="en-US" dirty="0"/>
              <a:t>HPO Axis, Uterus, Ovaries/tubes</a:t>
            </a:r>
          </a:p>
          <a:p>
            <a:r>
              <a:rPr lang="en-US" dirty="0"/>
              <a:t>Name two of the most common causes of ovulatory infertility:</a:t>
            </a:r>
          </a:p>
          <a:p>
            <a:r>
              <a:rPr lang="en-US" dirty="0"/>
              <a:t>Hypothyroidism, Hyperprolactinemia, PCOS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3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DE72-7C40-4885-89E1-56C39242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486CB-74ED-4517-84AE-58F2F6C0B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is the time in a woman’s life when she has the most eggs/follicles? </a:t>
            </a:r>
          </a:p>
          <a:p>
            <a:r>
              <a:rPr lang="en-US" dirty="0"/>
              <a:t>After what age do we see a rapid decline in egg quality?</a:t>
            </a:r>
          </a:p>
          <a:p>
            <a:r>
              <a:rPr lang="en-US" dirty="0"/>
              <a:t>The most common reason for the decrease in fertility potential and increase in miscarriage rate (with age) is: ___________.</a:t>
            </a:r>
          </a:p>
          <a:p>
            <a:r>
              <a:rPr lang="en-US" dirty="0"/>
              <a:t>What structure in the cytoplasm (as it ages) can contribute to a decrease in efficiency of cell division?</a:t>
            </a:r>
          </a:p>
        </p:txBody>
      </p:sp>
    </p:spTree>
    <p:extLst>
      <p:ext uri="{BB962C8B-B14F-4D97-AF65-F5344CB8AC3E}">
        <p14:creationId xmlns:p14="http://schemas.microsoft.com/office/powerpoint/2010/main" val="32408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/>
              <a:t>Female Fertility-Basic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HPO Axis needs to be functioning properly</a:t>
            </a:r>
          </a:p>
          <a:p>
            <a:r>
              <a:rPr lang="en-US" dirty="0"/>
              <a:t>Uterus needs to be receptive to hormonal stimulation and implantation</a:t>
            </a:r>
          </a:p>
          <a:p>
            <a:pPr lvl="1"/>
            <a:r>
              <a:rPr lang="en-US" dirty="0"/>
              <a:t>Cervix needs to “allow” entry of sperm (and prevent bacteria from entering uterus)</a:t>
            </a:r>
          </a:p>
          <a:p>
            <a:r>
              <a:rPr lang="en-US" dirty="0"/>
              <a:t>Ovaries need to have viable follicles that respond to hormonal stimulation and ovulate</a:t>
            </a:r>
          </a:p>
          <a:p>
            <a:pPr lvl="1"/>
            <a:r>
              <a:rPr lang="en-US" dirty="0"/>
              <a:t>If not doing IVF, fallopian tube(s) need to be patent</a:t>
            </a:r>
          </a:p>
        </p:txBody>
      </p:sp>
    </p:spTree>
    <p:extLst>
      <p:ext uri="{BB962C8B-B14F-4D97-AF65-F5344CB8AC3E}">
        <p14:creationId xmlns:p14="http://schemas.microsoft.com/office/powerpoint/2010/main" val="3373790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11F1-A201-4A1A-9ED6-86F8A24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443D9-7A44-4AAE-B77F-8D5BC0B66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two ways that endometriosis can contribute to infertility?</a:t>
            </a:r>
          </a:p>
          <a:p>
            <a:r>
              <a:rPr lang="en-US" dirty="0"/>
              <a:t>What are three common treatments to manage endometriosis?</a:t>
            </a:r>
          </a:p>
          <a:p>
            <a:r>
              <a:rPr lang="en-US" dirty="0"/>
              <a:t>The best way to achieve pregnancy with stage 3-4 endometriosis is: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FD18-DABC-4503-B1AC-27CBF972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EFFF8-6ABB-47C7-83FE-054471F51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Congenital uterine anomalies are most associate with: Infertility or pregnancy loss (choose 1)</a:t>
            </a:r>
          </a:p>
          <a:p>
            <a:r>
              <a:rPr lang="en-US" dirty="0"/>
              <a:t>________________ fibroids have the most significant effect on clinical pregnancy rates</a:t>
            </a:r>
          </a:p>
          <a:p>
            <a:r>
              <a:rPr lang="en-US" dirty="0"/>
              <a:t>What is the name of the condition associated with uterine adhesions, most commonly as a result of uterine surgery/instrumentation?</a:t>
            </a:r>
          </a:p>
        </p:txBody>
      </p:sp>
    </p:spTree>
    <p:extLst>
      <p:ext uri="{BB962C8B-B14F-4D97-AF65-F5344CB8AC3E}">
        <p14:creationId xmlns:p14="http://schemas.microsoft.com/office/powerpoint/2010/main" val="40387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64AD-F557-4B1D-93EB-3359BABD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40AA-1FC8-403F-AF2C-6822F2671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septate and a bicornuate uterus look similar on HSG, true or false?</a:t>
            </a:r>
          </a:p>
          <a:p>
            <a:r>
              <a:rPr lang="en-US" dirty="0"/>
              <a:t>A woman with a h/o chlamydia is more at risk for what 2 things?</a:t>
            </a:r>
          </a:p>
          <a:p>
            <a:r>
              <a:rPr lang="en-US" dirty="0"/>
              <a:t>The best way to achieve a pregnancy with a hydrosalpinx is with IVF, true or false?</a:t>
            </a:r>
          </a:p>
          <a:p>
            <a:r>
              <a:rPr lang="en-US" dirty="0"/>
              <a:t>The best test to look at the uterine cavity is:</a:t>
            </a:r>
          </a:p>
        </p:txBody>
      </p:sp>
    </p:spTree>
    <p:extLst>
      <p:ext uri="{BB962C8B-B14F-4D97-AF65-F5344CB8AC3E}">
        <p14:creationId xmlns:p14="http://schemas.microsoft.com/office/powerpoint/2010/main" val="270208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98D1-9225-4469-8F9A-AEA33D64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4908A-87F7-4454-91DA-88A394CB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expect the clinician to do prior to HSG if he/she suspects that the patient has tubal disease?</a:t>
            </a:r>
          </a:p>
          <a:p>
            <a:r>
              <a:rPr lang="en-US" dirty="0"/>
              <a:t>How do you diagnose endometriosis?</a:t>
            </a:r>
          </a:p>
        </p:txBody>
      </p:sp>
    </p:spTree>
    <p:extLst>
      <p:ext uri="{BB962C8B-B14F-4D97-AF65-F5344CB8AC3E}">
        <p14:creationId xmlns:p14="http://schemas.microsoft.com/office/powerpoint/2010/main" val="19449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Ovulatory factor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ABB1B01-9123-47F7-93E4-AE1C5C45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42938"/>
            <a:ext cx="55435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99FFBA-4CCD-45A8-B600-30FF46D4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530350"/>
            <a:ext cx="13668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853E17-7D8C-4C7B-AF83-84F67108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3117850"/>
            <a:ext cx="9652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A2CBF-DFDA-4283-B7EE-2E578F41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1323975"/>
            <a:ext cx="198913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9EF56-5C61-4469-B17B-B6D851A3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2194">
            <a:off x="4916488" y="3230563"/>
            <a:ext cx="819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145173-5B2F-4A02-BF9F-3425D603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746250"/>
            <a:ext cx="25146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Age on Fertility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6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10141</TotalTime>
  <Words>2271</Words>
  <Application>Microsoft Office PowerPoint</Application>
  <PresentationFormat>On-screen Show (4:3)</PresentationFormat>
  <Paragraphs>267</Paragraphs>
  <Slides>63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Office Theme</vt:lpstr>
      <vt:lpstr>Chart</vt:lpstr>
      <vt:lpstr>Female Infertility</vt:lpstr>
      <vt:lpstr>Objectives</vt:lpstr>
      <vt:lpstr>PowerPoint Presentation</vt:lpstr>
      <vt:lpstr>Infertility-What is it?</vt:lpstr>
      <vt:lpstr>Time to Conception</vt:lpstr>
      <vt:lpstr>Female Fertility-Basic Principles</vt:lpstr>
      <vt:lpstr>Ovulatory factor</vt:lpstr>
      <vt:lpstr>PowerPoint Presentation</vt:lpstr>
      <vt:lpstr>Impact of Age on Fertility</vt:lpstr>
      <vt:lpstr>“Recruitable” Eggs-Egg Supply    Declines with Age.</vt:lpstr>
      <vt:lpstr>PowerPoint Presentation</vt:lpstr>
      <vt:lpstr>Cytoplasmic Aging</vt:lpstr>
      <vt:lpstr>Causes of infertility</vt:lpstr>
      <vt:lpstr>Causes of Infertility</vt:lpstr>
      <vt:lpstr>Pelvic factors</vt:lpstr>
      <vt:lpstr>Endometriosis</vt:lpstr>
      <vt:lpstr>Endometriosis</vt:lpstr>
      <vt:lpstr>Scar Tissue</vt:lpstr>
      <vt:lpstr>Uterine factor</vt:lpstr>
      <vt:lpstr>Uterine Factor</vt:lpstr>
      <vt:lpstr>PowerPoint Presentation</vt:lpstr>
      <vt:lpstr>Congenital uterine anomalies</vt:lpstr>
      <vt:lpstr>Congenital Uterine Anomalies</vt:lpstr>
      <vt:lpstr>Uterine Development</vt:lpstr>
      <vt:lpstr>PowerPoint Presentation</vt:lpstr>
      <vt:lpstr>PowerPoint Presentation</vt:lpstr>
      <vt:lpstr>PowerPoint Presentation</vt:lpstr>
      <vt:lpstr>Uterine Septum</vt:lpstr>
      <vt:lpstr>Acquired uterine abnormalites</vt:lpstr>
      <vt:lpstr>Uterine Myomas</vt:lpstr>
      <vt:lpstr>PowerPoint Presentation</vt:lpstr>
      <vt:lpstr>Asherman’s Syndrome</vt:lpstr>
      <vt:lpstr>PowerPoint Presentation</vt:lpstr>
      <vt:lpstr>Endometrial Polyps</vt:lpstr>
      <vt:lpstr>Chronic Endometritis</vt:lpstr>
      <vt:lpstr>Tubal factor</vt:lpstr>
      <vt:lpstr>Tubal Factor</vt:lpstr>
      <vt:lpstr>Treatment of Tubal Factor Infertility</vt:lpstr>
      <vt:lpstr>Hydrosalpinx</vt:lpstr>
      <vt:lpstr>PowerPoint Presentation</vt:lpstr>
      <vt:lpstr>PowerPoint Presentation</vt:lpstr>
      <vt:lpstr>Unexplained infertility</vt:lpstr>
      <vt:lpstr>Unexplained Infertility</vt:lpstr>
      <vt:lpstr>Assisted Reproductive Technology</vt:lpstr>
      <vt:lpstr>Fertility testing</vt:lpstr>
      <vt:lpstr>ASRM Fertility Evaluation Guiding Principles</vt:lpstr>
      <vt:lpstr>History </vt:lpstr>
      <vt:lpstr>Physical Exam</vt:lpstr>
      <vt:lpstr>Ovarian Reserve Testing</vt:lpstr>
      <vt:lpstr>PowerPoint Presentation</vt:lpstr>
      <vt:lpstr>PowerPoint Presentation</vt:lpstr>
      <vt:lpstr>HSG</vt:lpstr>
      <vt:lpstr>HSG</vt:lpstr>
      <vt:lpstr>Saline Sonogram</vt:lpstr>
      <vt:lpstr>PowerPoint Presentation</vt:lpstr>
      <vt:lpstr>Conclusion</vt:lpstr>
      <vt:lpstr>Question and answer section</vt:lpstr>
      <vt:lpstr>Female Infertility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Infertility</dc:title>
  <dc:creator>Monica Moore</dc:creator>
  <cp:lastModifiedBy>Monica Muzzi</cp:lastModifiedBy>
  <cp:revision>95</cp:revision>
  <dcterms:created xsi:type="dcterms:W3CDTF">2016-09-12T16:31:51Z</dcterms:created>
  <dcterms:modified xsi:type="dcterms:W3CDTF">2021-07-19T16:14:53Z</dcterms:modified>
</cp:coreProperties>
</file>